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81" r:id="rId4"/>
    <p:sldId id="259" r:id="rId5"/>
    <p:sldId id="282" r:id="rId6"/>
    <p:sldId id="283" r:id="rId7"/>
    <p:sldId id="284" r:id="rId8"/>
    <p:sldId id="285" r:id="rId9"/>
    <p:sldId id="289" r:id="rId10"/>
    <p:sldId id="286" r:id="rId11"/>
    <p:sldId id="287" r:id="rId12"/>
    <p:sldId id="288" r:id="rId13"/>
    <p:sldId id="29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DFB6A-C0D0-4FC7-B34A-72A1808614C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03732-2E85-4EEA-8B3B-5929CD36D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0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38DBB62B-FEEA-4DA7-89DA-B29E9BFE0C3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968BFF-6088-4417-8989-065830A355CC}" type="slidenum">
              <a:rPr lang="az-Latn-AZ" altLang="en-US"/>
              <a:pPr/>
              <a:t>3</a:t>
            </a:fld>
            <a:endParaRPr lang="az-Latn-AZ" altLang="en-US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6F3E60A0-F225-4A25-AF3F-75C35F0D499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FB389363-E87C-487B-BEE8-6E6F32869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az-Latn-AZ" altLang="en-US" sz="1200"/>
              <a:t>To a certain degree, the earth acts like a greenhouse. </a:t>
            </a:r>
            <a:r>
              <a:rPr lang="az-Latn-AZ" altLang="en-US" sz="1200">
                <a:latin typeface="Wingdings" panose="05000000000000000000" pitchFamily="2" charset="2"/>
              </a:rPr>
              <a:t></a:t>
            </a:r>
            <a:r>
              <a:rPr lang="az-Latn-AZ" altLang="en-US" sz="1200"/>
              <a:t> Energy from the Sun penetrates the glass of a greenhouse and warms the air and objects within the greenhouse. The same glass slows the heat from escaping, resulting in much higher temperatures within the greenhouse than outside it. </a:t>
            </a:r>
            <a:r>
              <a:rPr lang="az-Latn-AZ" altLang="en-US" sz="1200">
                <a:latin typeface="Wingdings" panose="05000000000000000000" pitchFamily="2" charset="2"/>
              </a:rPr>
              <a:t></a:t>
            </a:r>
            <a:r>
              <a:rPr lang="az-Latn-AZ" altLang="en-US" sz="120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IMATE CHANGE IN USA">
            <a:extLst>
              <a:ext uri="{FF2B5EF4-FFF2-40B4-BE49-F238E27FC236}">
                <a16:creationId xmlns:a16="http://schemas.microsoft.com/office/drawing/2014/main" id="{A09C8F1C-85D9-4187-A6C3-81FC02B8A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" r="9091" b="4495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BDBD1-DC18-42EC-B11F-59680720D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az-Latn-AZ" sz="4800"/>
              <a:t>İqlim Dəyişmələri</a:t>
            </a:r>
            <a:endParaRPr lang="en-US" sz="4800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95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8C72066B-2158-4046-9FB0-6D9A3DA74D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82" name="Rectangle 81">
              <a:extLst>
                <a:ext uri="{FF2B5EF4-FFF2-40B4-BE49-F238E27FC236}">
                  <a16:creationId xmlns:a16="http://schemas.microsoft.com/office/drawing/2014/main" id="{383AB0BE-0167-4472-9008-36851749DD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F384F40-4EB7-4475-B379-2C4F8E9B75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D4CDA136-081E-4A36-A5DF-FF7F09603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2E002-D6C6-4EB2-B73B-050877FA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4196478" cy="1080938"/>
          </a:xfrm>
        </p:spPr>
        <p:txBody>
          <a:bodyPr>
            <a:normAutofit/>
          </a:bodyPr>
          <a:lstStyle/>
          <a:p>
            <a:r>
              <a:rPr lang="az-Latn-AZ" sz="3200"/>
              <a:t>Suya qənaət</a:t>
            </a:r>
            <a:endParaRPr lang="en-US" sz="3200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7B379D76-5762-4310-9413-7F2BE11EEA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993BF-F8E5-40A0-BBC3-0CF12E1EC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24289" cy="3599316"/>
          </a:xfrm>
        </p:spPr>
        <p:txBody>
          <a:bodyPr>
            <a:normAutofit/>
          </a:bodyPr>
          <a:lstStyle/>
          <a:p>
            <a:r>
              <a:rPr lang="az-Latn-AZ" sz="1600"/>
              <a:t>Suya nə üçün qənaət etməli?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z-Latn-AZ" altLang="en-US" sz="1600"/>
              <a:t>Məişətdə sudan qənaətlə istifadə etmək</a:t>
            </a:r>
            <a:endParaRPr lang="en-US" altLang="en-US" sz="1600"/>
          </a:p>
          <a:p>
            <a:pPr>
              <a:buFont typeface="Wingdings" panose="05000000000000000000" pitchFamily="2" charset="2"/>
              <a:buChar char="§"/>
            </a:pPr>
            <a:endParaRPr lang="en-US" altLang="en-US" sz="160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/>
              <a:t>Sızmalar</a:t>
            </a:r>
            <a:r>
              <a:rPr lang="az-Latn-AZ" altLang="en-US" sz="1600"/>
              <a:t>ı azaldın</a:t>
            </a:r>
            <a:r>
              <a:rPr lang="en-US" altLang="en-US" sz="1600"/>
              <a:t>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z-Latn-AZ" altLang="en-US" sz="1600"/>
              <a:t>Suya qınaıt edən duş </a:t>
            </a:r>
            <a:r>
              <a:rPr lang="en-US" altLang="en-US" sz="1600"/>
              <a:t>başlığı</a:t>
            </a:r>
            <a:r>
              <a:rPr lang="az-Latn-AZ" altLang="en-US" sz="1600"/>
              <a:t>.</a:t>
            </a:r>
            <a:r>
              <a:rPr lang="en-US" altLang="en-US" sz="1600"/>
              <a:t>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/>
              <a:t>Suya qənaət edən bir tualet...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/>
              <a:t>Avtomobilin</a:t>
            </a:r>
            <a:r>
              <a:rPr lang="az-Latn-AZ" altLang="en-US" sz="1600"/>
              <a:t> təmiz saxlanılması</a:t>
            </a:r>
            <a:r>
              <a:rPr lang="en-US" altLang="en-US" sz="1600"/>
              <a:t>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/>
              <a:t>Qabyuyan maşın yalnız dolu olduqda istifadə edin.</a:t>
            </a:r>
          </a:p>
          <a:p>
            <a:endParaRPr lang="az-Latn-AZ" sz="160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A37F6BA-525E-4812-A9FA-90B7DCE682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Water Saving Smart Sustainable Toilet Systems – Commercial ...">
            <a:extLst>
              <a:ext uri="{FF2B5EF4-FFF2-40B4-BE49-F238E27FC236}">
                <a16:creationId xmlns:a16="http://schemas.microsoft.com/office/drawing/2014/main" id="{D78AFED1-F6FD-4FB2-BBE7-607BA4665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9941" y="926540"/>
            <a:ext cx="3056465" cy="263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5928961D-7794-43EC-911A-B470AA9613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488844"/>
            <a:ext cx="2739690" cy="248087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6" name="Picture 12" descr="Save Water At Home | Liberty Inspection Service, LLC">
            <a:extLst>
              <a:ext uri="{FF2B5EF4-FFF2-40B4-BE49-F238E27FC236}">
                <a16:creationId xmlns:a16="http://schemas.microsoft.com/office/drawing/2014/main" id="{ADAD00DB-7389-493C-83D9-3A1BC6AB4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1896" y="957908"/>
            <a:ext cx="2454793" cy="153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41F7FC63-EBA1-49EA-9DBC-B0794C671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169237"/>
            <a:ext cx="3378077" cy="22174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7E770B6-C867-40F9-B52C-E5613B9A0E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763" y="4470878"/>
            <a:ext cx="3054644" cy="1603687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FF4C0F37-86FC-4078-84D9-CD12ED6AF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4" name="Picture 10" descr="The best Water Saver Shower Head - Give me more Tech">
            <a:extLst>
              <a:ext uri="{FF2B5EF4-FFF2-40B4-BE49-F238E27FC236}">
                <a16:creationId xmlns:a16="http://schemas.microsoft.com/office/drawing/2014/main" id="{5B01298A-8C16-45EF-BD6B-CCAB575D8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5072" y="3521018"/>
            <a:ext cx="2451617" cy="245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6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47DE-9C81-46E4-BE6B-E26235FB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az-Latn-AZ" dirty="0"/>
              <a:t>əişət tullantılarının azaldılması və çeşidlənməsi</a:t>
            </a:r>
            <a:endParaRPr lang="en-US" dirty="0"/>
          </a:p>
        </p:txBody>
      </p:sp>
      <p:pic>
        <p:nvPicPr>
          <p:cNvPr id="12290" name="Picture 2" descr="How To Reduce Waste: 7 Easy Tips to Implement in Your Home – USA ...">
            <a:extLst>
              <a:ext uri="{FF2B5EF4-FFF2-40B4-BE49-F238E27FC236}">
                <a16:creationId xmlns:a16="http://schemas.microsoft.com/office/drawing/2014/main" id="{233942E4-05EE-4442-A3FF-90650DC60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9" y="1500337"/>
            <a:ext cx="4201537" cy="248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ow To Reduce Plastic Waste At Home: 9 Easy Changes You Can Make">
            <a:extLst>
              <a:ext uri="{FF2B5EF4-FFF2-40B4-BE49-F238E27FC236}">
                <a16:creationId xmlns:a16="http://schemas.microsoft.com/office/drawing/2014/main" id="{EF49A69B-CFBF-4626-B7F7-123288CE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9" y="4047207"/>
            <a:ext cx="4025029" cy="26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86AF57-DC79-4196-836B-AAA5CC8BEE58}"/>
              </a:ext>
            </a:extLst>
          </p:cNvPr>
          <p:cNvSpPr/>
          <p:nvPr/>
        </p:nvSpPr>
        <p:spPr>
          <a:xfrm>
            <a:off x="533400" y="258027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Yemək</a:t>
            </a:r>
            <a:r>
              <a:rPr lang="en-US" dirty="0"/>
              <a:t> </a:t>
            </a:r>
            <a:r>
              <a:rPr lang="en-US" dirty="0" err="1"/>
              <a:t>tullantılarınızı</a:t>
            </a:r>
            <a:r>
              <a:rPr lang="en-US" dirty="0"/>
              <a:t> </a:t>
            </a:r>
            <a:r>
              <a:rPr lang="en-US" dirty="0" err="1"/>
              <a:t>azaldın</a:t>
            </a:r>
            <a:r>
              <a:rPr lang="en-US" dirty="0"/>
              <a:t>...</a:t>
            </a:r>
          </a:p>
          <a:p>
            <a:r>
              <a:rPr lang="en-US" dirty="0" err="1"/>
              <a:t>Plastikd</a:t>
            </a:r>
            <a:r>
              <a:rPr lang="az-Latn-AZ" dirty="0"/>
              <a:t>ən isitfadəni azaldın</a:t>
            </a:r>
            <a:r>
              <a:rPr lang="en-US" dirty="0"/>
              <a:t>...</a:t>
            </a:r>
          </a:p>
          <a:p>
            <a:r>
              <a:rPr lang="az-Latn-AZ" dirty="0"/>
              <a:t>Qablaşdırılmış</a:t>
            </a:r>
            <a:r>
              <a:rPr lang="en-US" dirty="0"/>
              <a:t> </a:t>
            </a:r>
            <a:r>
              <a:rPr lang="en-US" dirty="0" err="1"/>
              <a:t>suya</a:t>
            </a:r>
            <a:r>
              <a:rPr lang="en-US" dirty="0"/>
              <a:t> </a:t>
            </a:r>
            <a:r>
              <a:rPr lang="en-US" dirty="0" err="1"/>
              <a:t>yox</a:t>
            </a:r>
            <a:r>
              <a:rPr lang="en-US" dirty="0"/>
              <a:t> </a:t>
            </a:r>
            <a:r>
              <a:rPr lang="en-US" dirty="0" err="1"/>
              <a:t>deyin</a:t>
            </a:r>
            <a:r>
              <a:rPr lang="en-US" dirty="0"/>
              <a:t>...</a:t>
            </a:r>
          </a:p>
          <a:p>
            <a:r>
              <a:rPr lang="az-Latn-AZ" dirty="0"/>
              <a:t>Birdəfəlik kağızlardan az istifadə edin</a:t>
            </a:r>
            <a:r>
              <a:rPr lang="en-US" dirty="0"/>
              <a:t>...</a:t>
            </a:r>
          </a:p>
          <a:p>
            <a:r>
              <a:rPr lang="az-Latn-AZ" dirty="0"/>
              <a:t>Az çap edin</a:t>
            </a:r>
            <a:r>
              <a:rPr lang="en-US" dirty="0"/>
              <a:t>...</a:t>
            </a:r>
          </a:p>
          <a:p>
            <a:r>
              <a:rPr lang="az-Latn-AZ" dirty="0"/>
              <a:t>Birdəfəlik əşyalardan az isitfadə edin</a:t>
            </a:r>
          </a:p>
          <a:p>
            <a:r>
              <a:rPr lang="az-Latn-AZ" dirty="0"/>
              <a:t>Çox istifadə olunan əşyalara üstünlük verin</a:t>
            </a:r>
          </a:p>
          <a:p>
            <a:r>
              <a:rPr lang="az-Latn-AZ" dirty="0"/>
              <a:t>Keyfiyyətli mallar alın və uzun müddət istifadə edin</a:t>
            </a:r>
          </a:p>
          <a:p>
            <a:r>
              <a:rPr lang="az-Latn-AZ" dirty="0"/>
              <a:t>Çürüyən tullanatılardan gübrə düzəldin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4D121-17DD-409C-BA74-D4D15879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az-Latn-AZ" sz="2400"/>
              <a:t>Uşaqlar və iqlim dəyişmələri</a:t>
            </a:r>
            <a:endParaRPr lang="en-US" sz="240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88E9A-8D63-4792-855C-FF0A34B24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r>
              <a:rPr lang="az-Latn-AZ" sz="1800"/>
              <a:t>İqlim dəyişmələrinə ilə mübarizəyə uşaqların cəlb olunması</a:t>
            </a:r>
            <a:endParaRPr lang="en-US" sz="1800"/>
          </a:p>
          <a:p>
            <a:r>
              <a:rPr lang="az-Latn-AZ" sz="1800"/>
              <a:t>Valideynlərin rolu burada necə olmalıdır</a:t>
            </a:r>
            <a:r>
              <a:rPr lang="en-US" sz="1800"/>
              <a:t>?</a:t>
            </a:r>
          </a:p>
          <a:p>
            <a:endParaRPr lang="en-US" sz="1800"/>
          </a:p>
        </p:txBody>
      </p:sp>
      <p:pic>
        <p:nvPicPr>
          <p:cNvPr id="2050" name="Picture 2" descr="Məktəblərdə ağacəkmə aksiyaları - Abc.az">
            <a:extLst>
              <a:ext uri="{FF2B5EF4-FFF2-40B4-BE49-F238E27FC236}">
                <a16:creationId xmlns:a16="http://schemas.microsoft.com/office/drawing/2014/main" id="{CBC9E417-6BA5-4144-A08B-25E69A26E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8422" y="1066067"/>
            <a:ext cx="6087635" cy="413959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8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01A3CA1B-1530-4046-A299-90F41FE7F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85DE991-651A-4067-9345-354591453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1A7D09E-FC38-41AC-AD2B-A9DCCFCBE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3717E301-9A1C-441F-BCE3-A7978A1C31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C92FBE1-7876-42B4-BB11-46FF68221E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A71C8C4C-B917-4631-9FDE-FC3A5FA26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CEBFA857-F019-4043-8918-992AED80C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" y="0"/>
            <a:ext cx="12192000" cy="685800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A53A2C4A-7938-4419-8904-6D2453346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57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8AC2FA8-410E-4F7D-8A38-988297147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731BA-B757-4F0E-AC78-BE5B6D75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08" y="4710483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Yaşıl Ev</a:t>
            </a:r>
          </a:p>
        </p:txBody>
      </p:sp>
      <p:pic>
        <p:nvPicPr>
          <p:cNvPr id="1026" name="Picture 2" descr="Hotel-R | Best Hotel Deal Site">
            <a:extLst>
              <a:ext uri="{FF2B5EF4-FFF2-40B4-BE49-F238E27FC236}">
                <a16:creationId xmlns:a16="http://schemas.microsoft.com/office/drawing/2014/main" id="{EE070B55-2806-49D9-B385-16777C4BF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507" y="640078"/>
            <a:ext cx="5098627" cy="360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BA2B0F75-122B-418A-A92F-2E83DDDF9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866" y="1598790"/>
            <a:ext cx="5300858" cy="2650429"/>
          </a:xfrm>
          <a:prstGeom prst="rect">
            <a:avLst/>
          </a:prstGeom>
          <a:ln>
            <a:noFill/>
          </a:ln>
          <a:effectLst/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B8ABD5F6-C0F5-4646-B17F-8CDF751EA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A7F6F6D-DC70-44FC-9DB5-E57814E153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26CDD1-21FC-474C-A2C9-7B8DB767EC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8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4" name="Picture 85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05" name="Picture 87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06" name="Rectangle 89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Rectangle 91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8" name="Rectangle 93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95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110" name="Rectangle 97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Picture 99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93517-626B-4E3F-8FEE-E152E0C3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3" y="2321695"/>
            <a:ext cx="4671963" cy="122937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altLang="en-US" sz="5400" b="1" dirty="0" err="1"/>
              <a:t>İstixana</a:t>
            </a:r>
            <a:r>
              <a:rPr lang="en-US" altLang="en-US" sz="5400" b="1" dirty="0"/>
              <a:t> </a:t>
            </a:r>
            <a:r>
              <a:rPr lang="en-US" altLang="en-US" sz="5400" b="1" dirty="0" err="1"/>
              <a:t>Effekti</a:t>
            </a:r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86E11-56CE-4F21-A66F-5CAC5DF101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387" b="51598"/>
          <a:stretch/>
        </p:blipFill>
        <p:spPr>
          <a:xfrm>
            <a:off x="4964566" y="116121"/>
            <a:ext cx="7172856" cy="655541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57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FB9564E7-44B9-465A-9F3C-859C9D7A8CE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05163" y="274638"/>
            <a:ext cx="74168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az-Latn-AZ" altLang="en-US"/>
              <a:t>İstixana effekti</a:t>
            </a:r>
          </a:p>
        </p:txBody>
      </p:sp>
      <p:sp>
        <p:nvSpPr>
          <p:cNvPr id="10242" name="Oval 2">
            <a:extLst>
              <a:ext uri="{FF2B5EF4-FFF2-40B4-BE49-F238E27FC236}">
                <a16:creationId xmlns:a16="http://schemas.microsoft.com/office/drawing/2014/main" id="{53CFA75B-25F1-49BF-9FAD-CF72F4A25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1695450" cy="169545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9D9D9D"/>
              </a:gs>
            </a:gsLst>
            <a:path path="shape">
              <a:fillToRect l="50000" t="50000" r="50000" b="50000"/>
            </a:path>
          </a:gra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az-Latn-AZ" altLang="en-US" sz="2800" b="1" dirty="0">
                <a:solidFill>
                  <a:srgbClr val="FF0000"/>
                </a:solidFill>
              </a:rPr>
              <a:t>Günəş</a:t>
            </a:r>
          </a:p>
        </p:txBody>
      </p:sp>
      <p:sp>
        <p:nvSpPr>
          <p:cNvPr id="10243" name="Freeform 3">
            <a:extLst>
              <a:ext uri="{FF2B5EF4-FFF2-40B4-BE49-F238E27FC236}">
                <a16:creationId xmlns:a16="http://schemas.microsoft.com/office/drawing/2014/main" id="{D9F9683B-60B7-4311-9D1A-E5009DA34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926" y="1784351"/>
            <a:ext cx="7204075" cy="4911725"/>
          </a:xfrm>
          <a:custGeom>
            <a:avLst/>
            <a:gdLst>
              <a:gd name="T0" fmla="*/ 1409 w 2124"/>
              <a:gd name="T1" fmla="*/ 25 h 1449"/>
              <a:gd name="T2" fmla="*/ 1510 w 2124"/>
              <a:gd name="T3" fmla="*/ 25 h 1449"/>
              <a:gd name="T4" fmla="*/ 1639 w 2124"/>
              <a:gd name="T5" fmla="*/ 51 h 1449"/>
              <a:gd name="T6" fmla="*/ 1767 w 2124"/>
              <a:gd name="T7" fmla="*/ 190 h 1449"/>
              <a:gd name="T8" fmla="*/ 1875 w 2124"/>
              <a:gd name="T9" fmla="*/ 308 h 1449"/>
              <a:gd name="T10" fmla="*/ 1989 w 2124"/>
              <a:gd name="T11" fmla="*/ 424 h 1449"/>
              <a:gd name="T12" fmla="*/ 2099 w 2124"/>
              <a:gd name="T13" fmla="*/ 530 h 1449"/>
              <a:gd name="T14" fmla="*/ 2107 w 2124"/>
              <a:gd name="T15" fmla="*/ 654 h 1449"/>
              <a:gd name="T16" fmla="*/ 2101 w 2124"/>
              <a:gd name="T17" fmla="*/ 793 h 1449"/>
              <a:gd name="T18" fmla="*/ 2107 w 2124"/>
              <a:gd name="T19" fmla="*/ 945 h 1449"/>
              <a:gd name="T20" fmla="*/ 2105 w 2124"/>
              <a:gd name="T21" fmla="*/ 1120 h 1449"/>
              <a:gd name="T22" fmla="*/ 2107 w 2124"/>
              <a:gd name="T23" fmla="*/ 1276 h 1449"/>
              <a:gd name="T24" fmla="*/ 2040 w 2124"/>
              <a:gd name="T25" fmla="*/ 1329 h 1449"/>
              <a:gd name="T26" fmla="*/ 1928 w 2124"/>
              <a:gd name="T27" fmla="*/ 1340 h 1449"/>
              <a:gd name="T28" fmla="*/ 1803 w 2124"/>
              <a:gd name="T29" fmla="*/ 1361 h 1449"/>
              <a:gd name="T30" fmla="*/ 1639 w 2124"/>
              <a:gd name="T31" fmla="*/ 1388 h 1449"/>
              <a:gd name="T32" fmla="*/ 1478 w 2124"/>
              <a:gd name="T33" fmla="*/ 1411 h 1449"/>
              <a:gd name="T34" fmla="*/ 1324 w 2124"/>
              <a:gd name="T35" fmla="*/ 1437 h 1449"/>
              <a:gd name="T36" fmla="*/ 1192 w 2124"/>
              <a:gd name="T37" fmla="*/ 1447 h 1449"/>
              <a:gd name="T38" fmla="*/ 1095 w 2124"/>
              <a:gd name="T39" fmla="*/ 1394 h 1449"/>
              <a:gd name="T40" fmla="*/ 960 w 2124"/>
              <a:gd name="T41" fmla="*/ 1395 h 1449"/>
              <a:gd name="T42" fmla="*/ 822 w 2124"/>
              <a:gd name="T43" fmla="*/ 1386 h 1449"/>
              <a:gd name="T44" fmla="*/ 687 w 2124"/>
              <a:gd name="T45" fmla="*/ 1380 h 1449"/>
              <a:gd name="T46" fmla="*/ 574 w 2124"/>
              <a:gd name="T47" fmla="*/ 1375 h 1449"/>
              <a:gd name="T48" fmla="*/ 434 w 2124"/>
              <a:gd name="T49" fmla="*/ 1367 h 1449"/>
              <a:gd name="T50" fmla="*/ 303 w 2124"/>
              <a:gd name="T51" fmla="*/ 1356 h 1449"/>
              <a:gd name="T52" fmla="*/ 179 w 2124"/>
              <a:gd name="T53" fmla="*/ 1338 h 1449"/>
              <a:gd name="T54" fmla="*/ 105 w 2124"/>
              <a:gd name="T55" fmla="*/ 1338 h 1449"/>
              <a:gd name="T56" fmla="*/ 202 w 2124"/>
              <a:gd name="T57" fmla="*/ 1376 h 1449"/>
              <a:gd name="T58" fmla="*/ 344 w 2124"/>
              <a:gd name="T59" fmla="*/ 1380 h 1449"/>
              <a:gd name="T60" fmla="*/ 487 w 2124"/>
              <a:gd name="T61" fmla="*/ 1388 h 1449"/>
              <a:gd name="T62" fmla="*/ 633 w 2124"/>
              <a:gd name="T63" fmla="*/ 1397 h 1449"/>
              <a:gd name="T64" fmla="*/ 770 w 2124"/>
              <a:gd name="T65" fmla="*/ 1407 h 1449"/>
              <a:gd name="T66" fmla="*/ 907 w 2124"/>
              <a:gd name="T67" fmla="*/ 1413 h 1449"/>
              <a:gd name="T68" fmla="*/ 1012 w 2124"/>
              <a:gd name="T69" fmla="*/ 1416 h 1449"/>
              <a:gd name="T70" fmla="*/ 1116 w 2124"/>
              <a:gd name="T71" fmla="*/ 1420 h 1449"/>
              <a:gd name="T72" fmla="*/ 1073 w 2124"/>
              <a:gd name="T73" fmla="*/ 1447 h 1449"/>
              <a:gd name="T74" fmla="*/ 970 w 2124"/>
              <a:gd name="T75" fmla="*/ 1443 h 1449"/>
              <a:gd name="T76" fmla="*/ 867 w 2124"/>
              <a:gd name="T77" fmla="*/ 1443 h 1449"/>
              <a:gd name="T78" fmla="*/ 747 w 2124"/>
              <a:gd name="T79" fmla="*/ 1437 h 1449"/>
              <a:gd name="T80" fmla="*/ 616 w 2124"/>
              <a:gd name="T81" fmla="*/ 1430 h 1449"/>
              <a:gd name="T82" fmla="*/ 455 w 2124"/>
              <a:gd name="T83" fmla="*/ 1418 h 1449"/>
              <a:gd name="T84" fmla="*/ 295 w 2124"/>
              <a:gd name="T85" fmla="*/ 1414 h 1449"/>
              <a:gd name="T86" fmla="*/ 145 w 2124"/>
              <a:gd name="T87" fmla="*/ 1411 h 1449"/>
              <a:gd name="T88" fmla="*/ 48 w 2124"/>
              <a:gd name="T89" fmla="*/ 1376 h 1449"/>
              <a:gd name="T90" fmla="*/ 71 w 2124"/>
              <a:gd name="T91" fmla="*/ 1272 h 1449"/>
              <a:gd name="T92" fmla="*/ 61 w 2124"/>
              <a:gd name="T93" fmla="*/ 1139 h 1449"/>
              <a:gd name="T94" fmla="*/ 52 w 2124"/>
              <a:gd name="T95" fmla="*/ 1021 h 1449"/>
              <a:gd name="T96" fmla="*/ 42 w 2124"/>
              <a:gd name="T97" fmla="*/ 913 h 1449"/>
              <a:gd name="T98" fmla="*/ 27 w 2124"/>
              <a:gd name="T99" fmla="*/ 762 h 1449"/>
              <a:gd name="T100" fmla="*/ 10 w 2124"/>
              <a:gd name="T101" fmla="*/ 646 h 1449"/>
              <a:gd name="T102" fmla="*/ 71 w 2124"/>
              <a:gd name="T103" fmla="*/ 534 h 1449"/>
              <a:gd name="T104" fmla="*/ 166 w 2124"/>
              <a:gd name="T105" fmla="*/ 380 h 1449"/>
              <a:gd name="T106" fmla="*/ 238 w 2124"/>
              <a:gd name="T107" fmla="*/ 222 h 1449"/>
              <a:gd name="T108" fmla="*/ 335 w 2124"/>
              <a:gd name="T109" fmla="*/ 68 h 1449"/>
              <a:gd name="T110" fmla="*/ 432 w 2124"/>
              <a:gd name="T111" fmla="*/ 78 h 1449"/>
              <a:gd name="T112" fmla="*/ 542 w 2124"/>
              <a:gd name="T113" fmla="*/ 68 h 1449"/>
              <a:gd name="T114" fmla="*/ 649 w 2124"/>
              <a:gd name="T115" fmla="*/ 61 h 1449"/>
              <a:gd name="T116" fmla="*/ 767 w 2124"/>
              <a:gd name="T117" fmla="*/ 57 h 1449"/>
              <a:gd name="T118" fmla="*/ 884 w 2124"/>
              <a:gd name="T119" fmla="*/ 46 h 1449"/>
              <a:gd name="T120" fmla="*/ 997 w 2124"/>
              <a:gd name="T121" fmla="*/ 34 h 1449"/>
              <a:gd name="T122" fmla="*/ 1107 w 2124"/>
              <a:gd name="T123" fmla="*/ 25 h 1449"/>
              <a:gd name="T124" fmla="*/ 1242 w 2124"/>
              <a:gd name="T125" fmla="*/ 25 h 1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4" h="1449">
                <a:moveTo>
                  <a:pt x="1318" y="0"/>
                </a:moveTo>
                <a:lnTo>
                  <a:pt x="1322" y="2"/>
                </a:lnTo>
                <a:lnTo>
                  <a:pt x="1326" y="11"/>
                </a:lnTo>
                <a:lnTo>
                  <a:pt x="1324" y="19"/>
                </a:lnTo>
                <a:lnTo>
                  <a:pt x="1322" y="26"/>
                </a:lnTo>
                <a:lnTo>
                  <a:pt x="1329" y="26"/>
                </a:lnTo>
                <a:lnTo>
                  <a:pt x="1341" y="25"/>
                </a:lnTo>
                <a:lnTo>
                  <a:pt x="1350" y="25"/>
                </a:lnTo>
                <a:lnTo>
                  <a:pt x="1362" y="25"/>
                </a:lnTo>
                <a:lnTo>
                  <a:pt x="1365" y="25"/>
                </a:lnTo>
                <a:lnTo>
                  <a:pt x="1371" y="25"/>
                </a:lnTo>
                <a:lnTo>
                  <a:pt x="1377" y="25"/>
                </a:lnTo>
                <a:lnTo>
                  <a:pt x="1383" y="25"/>
                </a:lnTo>
                <a:lnTo>
                  <a:pt x="1388" y="25"/>
                </a:lnTo>
                <a:lnTo>
                  <a:pt x="1394" y="25"/>
                </a:lnTo>
                <a:lnTo>
                  <a:pt x="1400" y="25"/>
                </a:lnTo>
                <a:lnTo>
                  <a:pt x="1405" y="25"/>
                </a:lnTo>
                <a:lnTo>
                  <a:pt x="1409" y="25"/>
                </a:lnTo>
                <a:lnTo>
                  <a:pt x="1415" y="25"/>
                </a:lnTo>
                <a:lnTo>
                  <a:pt x="1421" y="25"/>
                </a:lnTo>
                <a:lnTo>
                  <a:pt x="1426" y="25"/>
                </a:lnTo>
                <a:lnTo>
                  <a:pt x="1432" y="25"/>
                </a:lnTo>
                <a:lnTo>
                  <a:pt x="1438" y="25"/>
                </a:lnTo>
                <a:lnTo>
                  <a:pt x="1443" y="25"/>
                </a:lnTo>
                <a:lnTo>
                  <a:pt x="1449" y="25"/>
                </a:lnTo>
                <a:lnTo>
                  <a:pt x="1453" y="25"/>
                </a:lnTo>
                <a:lnTo>
                  <a:pt x="1459" y="25"/>
                </a:lnTo>
                <a:lnTo>
                  <a:pt x="1464" y="25"/>
                </a:lnTo>
                <a:lnTo>
                  <a:pt x="1470" y="25"/>
                </a:lnTo>
                <a:lnTo>
                  <a:pt x="1476" y="25"/>
                </a:lnTo>
                <a:lnTo>
                  <a:pt x="1481" y="25"/>
                </a:lnTo>
                <a:lnTo>
                  <a:pt x="1487" y="25"/>
                </a:lnTo>
                <a:lnTo>
                  <a:pt x="1493" y="25"/>
                </a:lnTo>
                <a:lnTo>
                  <a:pt x="1499" y="25"/>
                </a:lnTo>
                <a:lnTo>
                  <a:pt x="1504" y="25"/>
                </a:lnTo>
                <a:lnTo>
                  <a:pt x="1510" y="25"/>
                </a:lnTo>
                <a:lnTo>
                  <a:pt x="1516" y="25"/>
                </a:lnTo>
                <a:lnTo>
                  <a:pt x="1521" y="25"/>
                </a:lnTo>
                <a:lnTo>
                  <a:pt x="1529" y="26"/>
                </a:lnTo>
                <a:lnTo>
                  <a:pt x="1537" y="26"/>
                </a:lnTo>
                <a:lnTo>
                  <a:pt x="1546" y="28"/>
                </a:lnTo>
                <a:lnTo>
                  <a:pt x="1552" y="28"/>
                </a:lnTo>
                <a:lnTo>
                  <a:pt x="1561" y="28"/>
                </a:lnTo>
                <a:lnTo>
                  <a:pt x="1567" y="30"/>
                </a:lnTo>
                <a:lnTo>
                  <a:pt x="1577" y="32"/>
                </a:lnTo>
                <a:lnTo>
                  <a:pt x="1584" y="28"/>
                </a:lnTo>
                <a:lnTo>
                  <a:pt x="1592" y="26"/>
                </a:lnTo>
                <a:lnTo>
                  <a:pt x="1601" y="23"/>
                </a:lnTo>
                <a:lnTo>
                  <a:pt x="1609" y="21"/>
                </a:lnTo>
                <a:lnTo>
                  <a:pt x="1615" y="26"/>
                </a:lnTo>
                <a:lnTo>
                  <a:pt x="1620" y="32"/>
                </a:lnTo>
                <a:lnTo>
                  <a:pt x="1628" y="40"/>
                </a:lnTo>
                <a:lnTo>
                  <a:pt x="1634" y="46"/>
                </a:lnTo>
                <a:lnTo>
                  <a:pt x="1639" y="51"/>
                </a:lnTo>
                <a:lnTo>
                  <a:pt x="1647" y="59"/>
                </a:lnTo>
                <a:lnTo>
                  <a:pt x="1654" y="66"/>
                </a:lnTo>
                <a:lnTo>
                  <a:pt x="1660" y="72"/>
                </a:lnTo>
                <a:lnTo>
                  <a:pt x="1666" y="78"/>
                </a:lnTo>
                <a:lnTo>
                  <a:pt x="1673" y="85"/>
                </a:lnTo>
                <a:lnTo>
                  <a:pt x="1679" y="91"/>
                </a:lnTo>
                <a:lnTo>
                  <a:pt x="1687" y="99"/>
                </a:lnTo>
                <a:lnTo>
                  <a:pt x="1692" y="106"/>
                </a:lnTo>
                <a:lnTo>
                  <a:pt x="1700" y="112"/>
                </a:lnTo>
                <a:lnTo>
                  <a:pt x="1708" y="120"/>
                </a:lnTo>
                <a:lnTo>
                  <a:pt x="1715" y="127"/>
                </a:lnTo>
                <a:lnTo>
                  <a:pt x="1721" y="135"/>
                </a:lnTo>
                <a:lnTo>
                  <a:pt x="1729" y="144"/>
                </a:lnTo>
                <a:lnTo>
                  <a:pt x="1736" y="154"/>
                </a:lnTo>
                <a:lnTo>
                  <a:pt x="1744" y="163"/>
                </a:lnTo>
                <a:lnTo>
                  <a:pt x="1751" y="171"/>
                </a:lnTo>
                <a:lnTo>
                  <a:pt x="1761" y="181"/>
                </a:lnTo>
                <a:lnTo>
                  <a:pt x="1767" y="190"/>
                </a:lnTo>
                <a:lnTo>
                  <a:pt x="1776" y="200"/>
                </a:lnTo>
                <a:lnTo>
                  <a:pt x="1782" y="205"/>
                </a:lnTo>
                <a:lnTo>
                  <a:pt x="1788" y="211"/>
                </a:lnTo>
                <a:lnTo>
                  <a:pt x="1793" y="219"/>
                </a:lnTo>
                <a:lnTo>
                  <a:pt x="1799" y="224"/>
                </a:lnTo>
                <a:lnTo>
                  <a:pt x="1805" y="230"/>
                </a:lnTo>
                <a:lnTo>
                  <a:pt x="1810" y="236"/>
                </a:lnTo>
                <a:lnTo>
                  <a:pt x="1816" y="243"/>
                </a:lnTo>
                <a:lnTo>
                  <a:pt x="1822" y="251"/>
                </a:lnTo>
                <a:lnTo>
                  <a:pt x="1827" y="257"/>
                </a:lnTo>
                <a:lnTo>
                  <a:pt x="1833" y="262"/>
                </a:lnTo>
                <a:lnTo>
                  <a:pt x="1839" y="268"/>
                </a:lnTo>
                <a:lnTo>
                  <a:pt x="1845" y="276"/>
                </a:lnTo>
                <a:lnTo>
                  <a:pt x="1850" y="281"/>
                </a:lnTo>
                <a:lnTo>
                  <a:pt x="1856" y="287"/>
                </a:lnTo>
                <a:lnTo>
                  <a:pt x="1862" y="295"/>
                </a:lnTo>
                <a:lnTo>
                  <a:pt x="1869" y="302"/>
                </a:lnTo>
                <a:lnTo>
                  <a:pt x="1875" y="308"/>
                </a:lnTo>
                <a:lnTo>
                  <a:pt x="1881" y="314"/>
                </a:lnTo>
                <a:lnTo>
                  <a:pt x="1886" y="319"/>
                </a:lnTo>
                <a:lnTo>
                  <a:pt x="1894" y="327"/>
                </a:lnTo>
                <a:lnTo>
                  <a:pt x="1900" y="333"/>
                </a:lnTo>
                <a:lnTo>
                  <a:pt x="1905" y="338"/>
                </a:lnTo>
                <a:lnTo>
                  <a:pt x="1913" y="346"/>
                </a:lnTo>
                <a:lnTo>
                  <a:pt x="1919" y="354"/>
                </a:lnTo>
                <a:lnTo>
                  <a:pt x="1924" y="359"/>
                </a:lnTo>
                <a:lnTo>
                  <a:pt x="1932" y="365"/>
                </a:lnTo>
                <a:lnTo>
                  <a:pt x="1938" y="373"/>
                </a:lnTo>
                <a:lnTo>
                  <a:pt x="1943" y="378"/>
                </a:lnTo>
                <a:lnTo>
                  <a:pt x="1949" y="384"/>
                </a:lnTo>
                <a:lnTo>
                  <a:pt x="1957" y="392"/>
                </a:lnTo>
                <a:lnTo>
                  <a:pt x="1964" y="399"/>
                </a:lnTo>
                <a:lnTo>
                  <a:pt x="1970" y="405"/>
                </a:lnTo>
                <a:lnTo>
                  <a:pt x="1976" y="411"/>
                </a:lnTo>
                <a:lnTo>
                  <a:pt x="1982" y="418"/>
                </a:lnTo>
                <a:lnTo>
                  <a:pt x="1989" y="424"/>
                </a:lnTo>
                <a:lnTo>
                  <a:pt x="1995" y="431"/>
                </a:lnTo>
                <a:lnTo>
                  <a:pt x="2001" y="437"/>
                </a:lnTo>
                <a:lnTo>
                  <a:pt x="2006" y="445"/>
                </a:lnTo>
                <a:lnTo>
                  <a:pt x="2014" y="450"/>
                </a:lnTo>
                <a:lnTo>
                  <a:pt x="2021" y="458"/>
                </a:lnTo>
                <a:lnTo>
                  <a:pt x="2027" y="464"/>
                </a:lnTo>
                <a:lnTo>
                  <a:pt x="2033" y="470"/>
                </a:lnTo>
                <a:lnTo>
                  <a:pt x="2040" y="477"/>
                </a:lnTo>
                <a:lnTo>
                  <a:pt x="2046" y="483"/>
                </a:lnTo>
                <a:lnTo>
                  <a:pt x="2052" y="489"/>
                </a:lnTo>
                <a:lnTo>
                  <a:pt x="2059" y="496"/>
                </a:lnTo>
                <a:lnTo>
                  <a:pt x="2067" y="504"/>
                </a:lnTo>
                <a:lnTo>
                  <a:pt x="2073" y="509"/>
                </a:lnTo>
                <a:lnTo>
                  <a:pt x="2078" y="513"/>
                </a:lnTo>
                <a:lnTo>
                  <a:pt x="2084" y="517"/>
                </a:lnTo>
                <a:lnTo>
                  <a:pt x="2090" y="521"/>
                </a:lnTo>
                <a:lnTo>
                  <a:pt x="2098" y="525"/>
                </a:lnTo>
                <a:lnTo>
                  <a:pt x="2099" y="530"/>
                </a:lnTo>
                <a:lnTo>
                  <a:pt x="2103" y="538"/>
                </a:lnTo>
                <a:lnTo>
                  <a:pt x="2103" y="544"/>
                </a:lnTo>
                <a:lnTo>
                  <a:pt x="2103" y="553"/>
                </a:lnTo>
                <a:lnTo>
                  <a:pt x="2105" y="559"/>
                </a:lnTo>
                <a:lnTo>
                  <a:pt x="2109" y="566"/>
                </a:lnTo>
                <a:lnTo>
                  <a:pt x="2111" y="572"/>
                </a:lnTo>
                <a:lnTo>
                  <a:pt x="2115" y="582"/>
                </a:lnTo>
                <a:lnTo>
                  <a:pt x="2109" y="585"/>
                </a:lnTo>
                <a:lnTo>
                  <a:pt x="2109" y="591"/>
                </a:lnTo>
                <a:lnTo>
                  <a:pt x="2109" y="597"/>
                </a:lnTo>
                <a:lnTo>
                  <a:pt x="2109" y="603"/>
                </a:lnTo>
                <a:lnTo>
                  <a:pt x="2107" y="608"/>
                </a:lnTo>
                <a:lnTo>
                  <a:pt x="2107" y="616"/>
                </a:lnTo>
                <a:lnTo>
                  <a:pt x="2107" y="624"/>
                </a:lnTo>
                <a:lnTo>
                  <a:pt x="2107" y="633"/>
                </a:lnTo>
                <a:lnTo>
                  <a:pt x="2107" y="639"/>
                </a:lnTo>
                <a:lnTo>
                  <a:pt x="2107" y="648"/>
                </a:lnTo>
                <a:lnTo>
                  <a:pt x="2107" y="654"/>
                </a:lnTo>
                <a:lnTo>
                  <a:pt x="2107" y="663"/>
                </a:lnTo>
                <a:lnTo>
                  <a:pt x="2105" y="669"/>
                </a:lnTo>
                <a:lnTo>
                  <a:pt x="2105" y="677"/>
                </a:lnTo>
                <a:lnTo>
                  <a:pt x="2105" y="686"/>
                </a:lnTo>
                <a:lnTo>
                  <a:pt x="2105" y="694"/>
                </a:lnTo>
                <a:lnTo>
                  <a:pt x="2105" y="700"/>
                </a:lnTo>
                <a:lnTo>
                  <a:pt x="2105" y="709"/>
                </a:lnTo>
                <a:lnTo>
                  <a:pt x="2105" y="715"/>
                </a:lnTo>
                <a:lnTo>
                  <a:pt x="2105" y="724"/>
                </a:lnTo>
                <a:lnTo>
                  <a:pt x="2103" y="732"/>
                </a:lnTo>
                <a:lnTo>
                  <a:pt x="2103" y="740"/>
                </a:lnTo>
                <a:lnTo>
                  <a:pt x="2103" y="747"/>
                </a:lnTo>
                <a:lnTo>
                  <a:pt x="2103" y="755"/>
                </a:lnTo>
                <a:lnTo>
                  <a:pt x="2103" y="762"/>
                </a:lnTo>
                <a:lnTo>
                  <a:pt x="2103" y="770"/>
                </a:lnTo>
                <a:lnTo>
                  <a:pt x="2103" y="778"/>
                </a:lnTo>
                <a:lnTo>
                  <a:pt x="2103" y="787"/>
                </a:lnTo>
                <a:lnTo>
                  <a:pt x="2101" y="793"/>
                </a:lnTo>
                <a:lnTo>
                  <a:pt x="2101" y="802"/>
                </a:lnTo>
                <a:lnTo>
                  <a:pt x="2101" y="808"/>
                </a:lnTo>
                <a:lnTo>
                  <a:pt x="2101" y="817"/>
                </a:lnTo>
                <a:lnTo>
                  <a:pt x="2101" y="825"/>
                </a:lnTo>
                <a:lnTo>
                  <a:pt x="2101" y="833"/>
                </a:lnTo>
                <a:lnTo>
                  <a:pt x="2101" y="840"/>
                </a:lnTo>
                <a:lnTo>
                  <a:pt x="2101" y="850"/>
                </a:lnTo>
                <a:lnTo>
                  <a:pt x="2101" y="857"/>
                </a:lnTo>
                <a:lnTo>
                  <a:pt x="2101" y="867"/>
                </a:lnTo>
                <a:lnTo>
                  <a:pt x="2101" y="875"/>
                </a:lnTo>
                <a:lnTo>
                  <a:pt x="2103" y="884"/>
                </a:lnTo>
                <a:lnTo>
                  <a:pt x="2103" y="894"/>
                </a:lnTo>
                <a:lnTo>
                  <a:pt x="2103" y="901"/>
                </a:lnTo>
                <a:lnTo>
                  <a:pt x="2105" y="911"/>
                </a:lnTo>
                <a:lnTo>
                  <a:pt x="2105" y="918"/>
                </a:lnTo>
                <a:lnTo>
                  <a:pt x="2105" y="928"/>
                </a:lnTo>
                <a:lnTo>
                  <a:pt x="2107" y="937"/>
                </a:lnTo>
                <a:lnTo>
                  <a:pt x="2107" y="945"/>
                </a:lnTo>
                <a:lnTo>
                  <a:pt x="2109" y="954"/>
                </a:lnTo>
                <a:lnTo>
                  <a:pt x="2109" y="962"/>
                </a:lnTo>
                <a:lnTo>
                  <a:pt x="2111" y="971"/>
                </a:lnTo>
                <a:lnTo>
                  <a:pt x="2111" y="981"/>
                </a:lnTo>
                <a:lnTo>
                  <a:pt x="2115" y="990"/>
                </a:lnTo>
                <a:lnTo>
                  <a:pt x="2111" y="1000"/>
                </a:lnTo>
                <a:lnTo>
                  <a:pt x="2109" y="1009"/>
                </a:lnTo>
                <a:lnTo>
                  <a:pt x="2107" y="1021"/>
                </a:lnTo>
                <a:lnTo>
                  <a:pt x="2107" y="1030"/>
                </a:lnTo>
                <a:lnTo>
                  <a:pt x="2105" y="1040"/>
                </a:lnTo>
                <a:lnTo>
                  <a:pt x="2105" y="1051"/>
                </a:lnTo>
                <a:lnTo>
                  <a:pt x="2103" y="1061"/>
                </a:lnTo>
                <a:lnTo>
                  <a:pt x="2103" y="1072"/>
                </a:lnTo>
                <a:lnTo>
                  <a:pt x="2103" y="1080"/>
                </a:lnTo>
                <a:lnTo>
                  <a:pt x="2103" y="1089"/>
                </a:lnTo>
                <a:lnTo>
                  <a:pt x="2103" y="1099"/>
                </a:lnTo>
                <a:lnTo>
                  <a:pt x="2105" y="1110"/>
                </a:lnTo>
                <a:lnTo>
                  <a:pt x="2105" y="1120"/>
                </a:lnTo>
                <a:lnTo>
                  <a:pt x="2105" y="1129"/>
                </a:lnTo>
                <a:lnTo>
                  <a:pt x="2105" y="1139"/>
                </a:lnTo>
                <a:lnTo>
                  <a:pt x="2105" y="1148"/>
                </a:lnTo>
                <a:lnTo>
                  <a:pt x="2105" y="1158"/>
                </a:lnTo>
                <a:lnTo>
                  <a:pt x="2105" y="1169"/>
                </a:lnTo>
                <a:lnTo>
                  <a:pt x="2105" y="1177"/>
                </a:lnTo>
                <a:lnTo>
                  <a:pt x="2107" y="1188"/>
                </a:lnTo>
                <a:lnTo>
                  <a:pt x="2107" y="1198"/>
                </a:lnTo>
                <a:lnTo>
                  <a:pt x="2107" y="1207"/>
                </a:lnTo>
                <a:lnTo>
                  <a:pt x="2107" y="1217"/>
                </a:lnTo>
                <a:lnTo>
                  <a:pt x="2109" y="1228"/>
                </a:lnTo>
                <a:lnTo>
                  <a:pt x="2107" y="1234"/>
                </a:lnTo>
                <a:lnTo>
                  <a:pt x="2107" y="1241"/>
                </a:lnTo>
                <a:lnTo>
                  <a:pt x="2107" y="1247"/>
                </a:lnTo>
                <a:lnTo>
                  <a:pt x="2107" y="1255"/>
                </a:lnTo>
                <a:lnTo>
                  <a:pt x="2107" y="1262"/>
                </a:lnTo>
                <a:lnTo>
                  <a:pt x="2107" y="1270"/>
                </a:lnTo>
                <a:lnTo>
                  <a:pt x="2107" y="1276"/>
                </a:lnTo>
                <a:lnTo>
                  <a:pt x="2107" y="1283"/>
                </a:lnTo>
                <a:lnTo>
                  <a:pt x="2113" y="1281"/>
                </a:lnTo>
                <a:lnTo>
                  <a:pt x="2118" y="1283"/>
                </a:lnTo>
                <a:lnTo>
                  <a:pt x="2122" y="1287"/>
                </a:lnTo>
                <a:lnTo>
                  <a:pt x="2124" y="1295"/>
                </a:lnTo>
                <a:lnTo>
                  <a:pt x="2124" y="1300"/>
                </a:lnTo>
                <a:lnTo>
                  <a:pt x="2122" y="1306"/>
                </a:lnTo>
                <a:lnTo>
                  <a:pt x="2118" y="1314"/>
                </a:lnTo>
                <a:lnTo>
                  <a:pt x="2115" y="1318"/>
                </a:lnTo>
                <a:lnTo>
                  <a:pt x="2103" y="1319"/>
                </a:lnTo>
                <a:lnTo>
                  <a:pt x="2094" y="1323"/>
                </a:lnTo>
                <a:lnTo>
                  <a:pt x="2082" y="1325"/>
                </a:lnTo>
                <a:lnTo>
                  <a:pt x="2073" y="1327"/>
                </a:lnTo>
                <a:lnTo>
                  <a:pt x="2067" y="1327"/>
                </a:lnTo>
                <a:lnTo>
                  <a:pt x="2059" y="1327"/>
                </a:lnTo>
                <a:lnTo>
                  <a:pt x="2054" y="1329"/>
                </a:lnTo>
                <a:lnTo>
                  <a:pt x="2048" y="1329"/>
                </a:lnTo>
                <a:lnTo>
                  <a:pt x="2040" y="1329"/>
                </a:lnTo>
                <a:lnTo>
                  <a:pt x="2035" y="1331"/>
                </a:lnTo>
                <a:lnTo>
                  <a:pt x="2029" y="1331"/>
                </a:lnTo>
                <a:lnTo>
                  <a:pt x="2023" y="1333"/>
                </a:lnTo>
                <a:lnTo>
                  <a:pt x="2016" y="1333"/>
                </a:lnTo>
                <a:lnTo>
                  <a:pt x="2008" y="1333"/>
                </a:lnTo>
                <a:lnTo>
                  <a:pt x="2002" y="1333"/>
                </a:lnTo>
                <a:lnTo>
                  <a:pt x="1997" y="1335"/>
                </a:lnTo>
                <a:lnTo>
                  <a:pt x="1991" y="1335"/>
                </a:lnTo>
                <a:lnTo>
                  <a:pt x="1983" y="1335"/>
                </a:lnTo>
                <a:lnTo>
                  <a:pt x="1978" y="1337"/>
                </a:lnTo>
                <a:lnTo>
                  <a:pt x="1972" y="1337"/>
                </a:lnTo>
                <a:lnTo>
                  <a:pt x="1966" y="1337"/>
                </a:lnTo>
                <a:lnTo>
                  <a:pt x="1959" y="1338"/>
                </a:lnTo>
                <a:lnTo>
                  <a:pt x="1953" y="1338"/>
                </a:lnTo>
                <a:lnTo>
                  <a:pt x="1947" y="1338"/>
                </a:lnTo>
                <a:lnTo>
                  <a:pt x="1940" y="1338"/>
                </a:lnTo>
                <a:lnTo>
                  <a:pt x="1934" y="1340"/>
                </a:lnTo>
                <a:lnTo>
                  <a:pt x="1928" y="1340"/>
                </a:lnTo>
                <a:lnTo>
                  <a:pt x="1923" y="1342"/>
                </a:lnTo>
                <a:lnTo>
                  <a:pt x="1915" y="1342"/>
                </a:lnTo>
                <a:lnTo>
                  <a:pt x="1909" y="1342"/>
                </a:lnTo>
                <a:lnTo>
                  <a:pt x="1902" y="1344"/>
                </a:lnTo>
                <a:lnTo>
                  <a:pt x="1896" y="1344"/>
                </a:lnTo>
                <a:lnTo>
                  <a:pt x="1890" y="1344"/>
                </a:lnTo>
                <a:lnTo>
                  <a:pt x="1885" y="1346"/>
                </a:lnTo>
                <a:lnTo>
                  <a:pt x="1879" y="1346"/>
                </a:lnTo>
                <a:lnTo>
                  <a:pt x="1873" y="1348"/>
                </a:lnTo>
                <a:lnTo>
                  <a:pt x="1869" y="1352"/>
                </a:lnTo>
                <a:lnTo>
                  <a:pt x="1864" y="1352"/>
                </a:lnTo>
                <a:lnTo>
                  <a:pt x="1856" y="1352"/>
                </a:lnTo>
                <a:lnTo>
                  <a:pt x="1850" y="1354"/>
                </a:lnTo>
                <a:lnTo>
                  <a:pt x="1841" y="1356"/>
                </a:lnTo>
                <a:lnTo>
                  <a:pt x="1831" y="1357"/>
                </a:lnTo>
                <a:lnTo>
                  <a:pt x="1822" y="1357"/>
                </a:lnTo>
                <a:lnTo>
                  <a:pt x="1814" y="1361"/>
                </a:lnTo>
                <a:lnTo>
                  <a:pt x="1803" y="1361"/>
                </a:lnTo>
                <a:lnTo>
                  <a:pt x="1793" y="1363"/>
                </a:lnTo>
                <a:lnTo>
                  <a:pt x="1786" y="1365"/>
                </a:lnTo>
                <a:lnTo>
                  <a:pt x="1776" y="1367"/>
                </a:lnTo>
                <a:lnTo>
                  <a:pt x="1767" y="1367"/>
                </a:lnTo>
                <a:lnTo>
                  <a:pt x="1759" y="1369"/>
                </a:lnTo>
                <a:lnTo>
                  <a:pt x="1748" y="1371"/>
                </a:lnTo>
                <a:lnTo>
                  <a:pt x="1740" y="1373"/>
                </a:lnTo>
                <a:lnTo>
                  <a:pt x="1731" y="1373"/>
                </a:lnTo>
                <a:lnTo>
                  <a:pt x="1721" y="1375"/>
                </a:lnTo>
                <a:lnTo>
                  <a:pt x="1713" y="1376"/>
                </a:lnTo>
                <a:lnTo>
                  <a:pt x="1704" y="1378"/>
                </a:lnTo>
                <a:lnTo>
                  <a:pt x="1694" y="1378"/>
                </a:lnTo>
                <a:lnTo>
                  <a:pt x="1685" y="1380"/>
                </a:lnTo>
                <a:lnTo>
                  <a:pt x="1675" y="1382"/>
                </a:lnTo>
                <a:lnTo>
                  <a:pt x="1668" y="1384"/>
                </a:lnTo>
                <a:lnTo>
                  <a:pt x="1658" y="1384"/>
                </a:lnTo>
                <a:lnTo>
                  <a:pt x="1649" y="1386"/>
                </a:lnTo>
                <a:lnTo>
                  <a:pt x="1639" y="1388"/>
                </a:lnTo>
                <a:lnTo>
                  <a:pt x="1630" y="1390"/>
                </a:lnTo>
                <a:lnTo>
                  <a:pt x="1620" y="1390"/>
                </a:lnTo>
                <a:lnTo>
                  <a:pt x="1613" y="1392"/>
                </a:lnTo>
                <a:lnTo>
                  <a:pt x="1603" y="1394"/>
                </a:lnTo>
                <a:lnTo>
                  <a:pt x="1594" y="1395"/>
                </a:lnTo>
                <a:lnTo>
                  <a:pt x="1584" y="1395"/>
                </a:lnTo>
                <a:lnTo>
                  <a:pt x="1575" y="1397"/>
                </a:lnTo>
                <a:lnTo>
                  <a:pt x="1567" y="1399"/>
                </a:lnTo>
                <a:lnTo>
                  <a:pt x="1557" y="1401"/>
                </a:lnTo>
                <a:lnTo>
                  <a:pt x="1548" y="1401"/>
                </a:lnTo>
                <a:lnTo>
                  <a:pt x="1538" y="1403"/>
                </a:lnTo>
                <a:lnTo>
                  <a:pt x="1531" y="1405"/>
                </a:lnTo>
                <a:lnTo>
                  <a:pt x="1521" y="1405"/>
                </a:lnTo>
                <a:lnTo>
                  <a:pt x="1514" y="1407"/>
                </a:lnTo>
                <a:lnTo>
                  <a:pt x="1504" y="1407"/>
                </a:lnTo>
                <a:lnTo>
                  <a:pt x="1495" y="1409"/>
                </a:lnTo>
                <a:lnTo>
                  <a:pt x="1487" y="1411"/>
                </a:lnTo>
                <a:lnTo>
                  <a:pt x="1478" y="1411"/>
                </a:lnTo>
                <a:lnTo>
                  <a:pt x="1470" y="1413"/>
                </a:lnTo>
                <a:lnTo>
                  <a:pt x="1461" y="1413"/>
                </a:lnTo>
                <a:lnTo>
                  <a:pt x="1453" y="1414"/>
                </a:lnTo>
                <a:lnTo>
                  <a:pt x="1443" y="1414"/>
                </a:lnTo>
                <a:lnTo>
                  <a:pt x="1434" y="1416"/>
                </a:lnTo>
                <a:lnTo>
                  <a:pt x="1426" y="1416"/>
                </a:lnTo>
                <a:lnTo>
                  <a:pt x="1417" y="1418"/>
                </a:lnTo>
                <a:lnTo>
                  <a:pt x="1409" y="1418"/>
                </a:lnTo>
                <a:lnTo>
                  <a:pt x="1400" y="1420"/>
                </a:lnTo>
                <a:lnTo>
                  <a:pt x="1390" y="1422"/>
                </a:lnTo>
                <a:lnTo>
                  <a:pt x="1383" y="1424"/>
                </a:lnTo>
                <a:lnTo>
                  <a:pt x="1375" y="1426"/>
                </a:lnTo>
                <a:lnTo>
                  <a:pt x="1367" y="1428"/>
                </a:lnTo>
                <a:lnTo>
                  <a:pt x="1358" y="1430"/>
                </a:lnTo>
                <a:lnTo>
                  <a:pt x="1350" y="1432"/>
                </a:lnTo>
                <a:lnTo>
                  <a:pt x="1343" y="1434"/>
                </a:lnTo>
                <a:lnTo>
                  <a:pt x="1333" y="1435"/>
                </a:lnTo>
                <a:lnTo>
                  <a:pt x="1324" y="1437"/>
                </a:lnTo>
                <a:lnTo>
                  <a:pt x="1316" y="1439"/>
                </a:lnTo>
                <a:lnTo>
                  <a:pt x="1308" y="1441"/>
                </a:lnTo>
                <a:lnTo>
                  <a:pt x="1301" y="1443"/>
                </a:lnTo>
                <a:lnTo>
                  <a:pt x="1291" y="1445"/>
                </a:lnTo>
                <a:lnTo>
                  <a:pt x="1284" y="1447"/>
                </a:lnTo>
                <a:lnTo>
                  <a:pt x="1276" y="1447"/>
                </a:lnTo>
                <a:lnTo>
                  <a:pt x="1268" y="1447"/>
                </a:lnTo>
                <a:lnTo>
                  <a:pt x="1263" y="1447"/>
                </a:lnTo>
                <a:lnTo>
                  <a:pt x="1255" y="1447"/>
                </a:lnTo>
                <a:lnTo>
                  <a:pt x="1248" y="1447"/>
                </a:lnTo>
                <a:lnTo>
                  <a:pt x="1242" y="1447"/>
                </a:lnTo>
                <a:lnTo>
                  <a:pt x="1234" y="1447"/>
                </a:lnTo>
                <a:lnTo>
                  <a:pt x="1229" y="1447"/>
                </a:lnTo>
                <a:lnTo>
                  <a:pt x="1221" y="1447"/>
                </a:lnTo>
                <a:lnTo>
                  <a:pt x="1213" y="1447"/>
                </a:lnTo>
                <a:lnTo>
                  <a:pt x="1206" y="1447"/>
                </a:lnTo>
                <a:lnTo>
                  <a:pt x="1200" y="1447"/>
                </a:lnTo>
                <a:lnTo>
                  <a:pt x="1192" y="1447"/>
                </a:lnTo>
                <a:lnTo>
                  <a:pt x="1185" y="1447"/>
                </a:lnTo>
                <a:lnTo>
                  <a:pt x="1179" y="1447"/>
                </a:lnTo>
                <a:lnTo>
                  <a:pt x="1173" y="1447"/>
                </a:lnTo>
                <a:lnTo>
                  <a:pt x="1170" y="1437"/>
                </a:lnTo>
                <a:lnTo>
                  <a:pt x="1166" y="1428"/>
                </a:lnTo>
                <a:lnTo>
                  <a:pt x="1162" y="1416"/>
                </a:lnTo>
                <a:lnTo>
                  <a:pt x="1160" y="1407"/>
                </a:lnTo>
                <a:lnTo>
                  <a:pt x="1154" y="1403"/>
                </a:lnTo>
                <a:lnTo>
                  <a:pt x="1154" y="1397"/>
                </a:lnTo>
                <a:lnTo>
                  <a:pt x="1152" y="1392"/>
                </a:lnTo>
                <a:lnTo>
                  <a:pt x="1149" y="1395"/>
                </a:lnTo>
                <a:lnTo>
                  <a:pt x="1141" y="1395"/>
                </a:lnTo>
                <a:lnTo>
                  <a:pt x="1132" y="1395"/>
                </a:lnTo>
                <a:lnTo>
                  <a:pt x="1124" y="1395"/>
                </a:lnTo>
                <a:lnTo>
                  <a:pt x="1118" y="1397"/>
                </a:lnTo>
                <a:lnTo>
                  <a:pt x="1111" y="1395"/>
                </a:lnTo>
                <a:lnTo>
                  <a:pt x="1103" y="1395"/>
                </a:lnTo>
                <a:lnTo>
                  <a:pt x="1095" y="1394"/>
                </a:lnTo>
                <a:lnTo>
                  <a:pt x="1090" y="1394"/>
                </a:lnTo>
                <a:lnTo>
                  <a:pt x="1080" y="1394"/>
                </a:lnTo>
                <a:lnTo>
                  <a:pt x="1075" y="1394"/>
                </a:lnTo>
                <a:lnTo>
                  <a:pt x="1067" y="1395"/>
                </a:lnTo>
                <a:lnTo>
                  <a:pt x="1059" y="1395"/>
                </a:lnTo>
                <a:lnTo>
                  <a:pt x="1052" y="1395"/>
                </a:lnTo>
                <a:lnTo>
                  <a:pt x="1044" y="1397"/>
                </a:lnTo>
                <a:lnTo>
                  <a:pt x="1037" y="1397"/>
                </a:lnTo>
                <a:lnTo>
                  <a:pt x="1029" y="1399"/>
                </a:lnTo>
                <a:lnTo>
                  <a:pt x="1021" y="1399"/>
                </a:lnTo>
                <a:lnTo>
                  <a:pt x="1014" y="1397"/>
                </a:lnTo>
                <a:lnTo>
                  <a:pt x="1006" y="1397"/>
                </a:lnTo>
                <a:lnTo>
                  <a:pt x="1000" y="1397"/>
                </a:lnTo>
                <a:lnTo>
                  <a:pt x="993" y="1397"/>
                </a:lnTo>
                <a:lnTo>
                  <a:pt x="985" y="1397"/>
                </a:lnTo>
                <a:lnTo>
                  <a:pt x="976" y="1397"/>
                </a:lnTo>
                <a:lnTo>
                  <a:pt x="970" y="1397"/>
                </a:lnTo>
                <a:lnTo>
                  <a:pt x="960" y="1395"/>
                </a:lnTo>
                <a:lnTo>
                  <a:pt x="955" y="1395"/>
                </a:lnTo>
                <a:lnTo>
                  <a:pt x="945" y="1395"/>
                </a:lnTo>
                <a:lnTo>
                  <a:pt x="940" y="1395"/>
                </a:lnTo>
                <a:lnTo>
                  <a:pt x="932" y="1395"/>
                </a:lnTo>
                <a:lnTo>
                  <a:pt x="924" y="1395"/>
                </a:lnTo>
                <a:lnTo>
                  <a:pt x="917" y="1395"/>
                </a:lnTo>
                <a:lnTo>
                  <a:pt x="909" y="1395"/>
                </a:lnTo>
                <a:lnTo>
                  <a:pt x="902" y="1390"/>
                </a:lnTo>
                <a:lnTo>
                  <a:pt x="896" y="1388"/>
                </a:lnTo>
                <a:lnTo>
                  <a:pt x="888" y="1388"/>
                </a:lnTo>
                <a:lnTo>
                  <a:pt x="882" y="1388"/>
                </a:lnTo>
                <a:lnTo>
                  <a:pt x="873" y="1388"/>
                </a:lnTo>
                <a:lnTo>
                  <a:pt x="865" y="1388"/>
                </a:lnTo>
                <a:lnTo>
                  <a:pt x="856" y="1388"/>
                </a:lnTo>
                <a:lnTo>
                  <a:pt x="848" y="1388"/>
                </a:lnTo>
                <a:lnTo>
                  <a:pt x="839" y="1386"/>
                </a:lnTo>
                <a:lnTo>
                  <a:pt x="831" y="1386"/>
                </a:lnTo>
                <a:lnTo>
                  <a:pt x="822" y="1386"/>
                </a:lnTo>
                <a:lnTo>
                  <a:pt x="812" y="1386"/>
                </a:lnTo>
                <a:lnTo>
                  <a:pt x="803" y="1386"/>
                </a:lnTo>
                <a:lnTo>
                  <a:pt x="795" y="1386"/>
                </a:lnTo>
                <a:lnTo>
                  <a:pt x="786" y="1384"/>
                </a:lnTo>
                <a:lnTo>
                  <a:pt x="776" y="1384"/>
                </a:lnTo>
                <a:lnTo>
                  <a:pt x="768" y="1384"/>
                </a:lnTo>
                <a:lnTo>
                  <a:pt x="759" y="1384"/>
                </a:lnTo>
                <a:lnTo>
                  <a:pt x="751" y="1384"/>
                </a:lnTo>
                <a:lnTo>
                  <a:pt x="742" y="1384"/>
                </a:lnTo>
                <a:lnTo>
                  <a:pt x="736" y="1382"/>
                </a:lnTo>
                <a:lnTo>
                  <a:pt x="730" y="1382"/>
                </a:lnTo>
                <a:lnTo>
                  <a:pt x="723" y="1382"/>
                </a:lnTo>
                <a:lnTo>
                  <a:pt x="717" y="1382"/>
                </a:lnTo>
                <a:lnTo>
                  <a:pt x="709" y="1380"/>
                </a:lnTo>
                <a:lnTo>
                  <a:pt x="704" y="1380"/>
                </a:lnTo>
                <a:lnTo>
                  <a:pt x="698" y="1380"/>
                </a:lnTo>
                <a:lnTo>
                  <a:pt x="692" y="1380"/>
                </a:lnTo>
                <a:lnTo>
                  <a:pt x="687" y="1380"/>
                </a:lnTo>
                <a:lnTo>
                  <a:pt x="681" y="1380"/>
                </a:lnTo>
                <a:lnTo>
                  <a:pt x="673" y="1380"/>
                </a:lnTo>
                <a:lnTo>
                  <a:pt x="668" y="1380"/>
                </a:lnTo>
                <a:lnTo>
                  <a:pt x="662" y="1378"/>
                </a:lnTo>
                <a:lnTo>
                  <a:pt x="656" y="1378"/>
                </a:lnTo>
                <a:lnTo>
                  <a:pt x="651" y="1378"/>
                </a:lnTo>
                <a:lnTo>
                  <a:pt x="645" y="1378"/>
                </a:lnTo>
                <a:lnTo>
                  <a:pt x="637" y="1378"/>
                </a:lnTo>
                <a:lnTo>
                  <a:pt x="632" y="1378"/>
                </a:lnTo>
                <a:lnTo>
                  <a:pt x="624" y="1376"/>
                </a:lnTo>
                <a:lnTo>
                  <a:pt x="618" y="1376"/>
                </a:lnTo>
                <a:lnTo>
                  <a:pt x="611" y="1376"/>
                </a:lnTo>
                <a:lnTo>
                  <a:pt x="605" y="1376"/>
                </a:lnTo>
                <a:lnTo>
                  <a:pt x="599" y="1376"/>
                </a:lnTo>
                <a:lnTo>
                  <a:pt x="593" y="1376"/>
                </a:lnTo>
                <a:lnTo>
                  <a:pt x="588" y="1375"/>
                </a:lnTo>
                <a:lnTo>
                  <a:pt x="582" y="1375"/>
                </a:lnTo>
                <a:lnTo>
                  <a:pt x="574" y="1375"/>
                </a:lnTo>
                <a:lnTo>
                  <a:pt x="569" y="1375"/>
                </a:lnTo>
                <a:lnTo>
                  <a:pt x="561" y="1375"/>
                </a:lnTo>
                <a:lnTo>
                  <a:pt x="555" y="1375"/>
                </a:lnTo>
                <a:lnTo>
                  <a:pt x="550" y="1375"/>
                </a:lnTo>
                <a:lnTo>
                  <a:pt x="544" y="1375"/>
                </a:lnTo>
                <a:lnTo>
                  <a:pt x="536" y="1375"/>
                </a:lnTo>
                <a:lnTo>
                  <a:pt x="527" y="1373"/>
                </a:lnTo>
                <a:lnTo>
                  <a:pt x="519" y="1373"/>
                </a:lnTo>
                <a:lnTo>
                  <a:pt x="510" y="1373"/>
                </a:lnTo>
                <a:lnTo>
                  <a:pt x="502" y="1371"/>
                </a:lnTo>
                <a:lnTo>
                  <a:pt x="493" y="1371"/>
                </a:lnTo>
                <a:lnTo>
                  <a:pt x="485" y="1371"/>
                </a:lnTo>
                <a:lnTo>
                  <a:pt x="477" y="1371"/>
                </a:lnTo>
                <a:lnTo>
                  <a:pt x="468" y="1369"/>
                </a:lnTo>
                <a:lnTo>
                  <a:pt x="458" y="1369"/>
                </a:lnTo>
                <a:lnTo>
                  <a:pt x="451" y="1367"/>
                </a:lnTo>
                <a:lnTo>
                  <a:pt x="443" y="1367"/>
                </a:lnTo>
                <a:lnTo>
                  <a:pt x="434" y="1367"/>
                </a:lnTo>
                <a:lnTo>
                  <a:pt x="426" y="1367"/>
                </a:lnTo>
                <a:lnTo>
                  <a:pt x="417" y="1367"/>
                </a:lnTo>
                <a:lnTo>
                  <a:pt x="409" y="1367"/>
                </a:lnTo>
                <a:lnTo>
                  <a:pt x="401" y="1365"/>
                </a:lnTo>
                <a:lnTo>
                  <a:pt x="394" y="1365"/>
                </a:lnTo>
                <a:lnTo>
                  <a:pt x="388" y="1363"/>
                </a:lnTo>
                <a:lnTo>
                  <a:pt x="381" y="1363"/>
                </a:lnTo>
                <a:lnTo>
                  <a:pt x="373" y="1363"/>
                </a:lnTo>
                <a:lnTo>
                  <a:pt x="365" y="1361"/>
                </a:lnTo>
                <a:lnTo>
                  <a:pt x="360" y="1361"/>
                </a:lnTo>
                <a:lnTo>
                  <a:pt x="352" y="1361"/>
                </a:lnTo>
                <a:lnTo>
                  <a:pt x="344" y="1361"/>
                </a:lnTo>
                <a:lnTo>
                  <a:pt x="339" y="1359"/>
                </a:lnTo>
                <a:lnTo>
                  <a:pt x="331" y="1357"/>
                </a:lnTo>
                <a:lnTo>
                  <a:pt x="325" y="1357"/>
                </a:lnTo>
                <a:lnTo>
                  <a:pt x="318" y="1357"/>
                </a:lnTo>
                <a:lnTo>
                  <a:pt x="310" y="1356"/>
                </a:lnTo>
                <a:lnTo>
                  <a:pt x="303" y="1356"/>
                </a:lnTo>
                <a:lnTo>
                  <a:pt x="297" y="1356"/>
                </a:lnTo>
                <a:lnTo>
                  <a:pt x="289" y="1356"/>
                </a:lnTo>
                <a:lnTo>
                  <a:pt x="282" y="1357"/>
                </a:lnTo>
                <a:lnTo>
                  <a:pt x="272" y="1357"/>
                </a:lnTo>
                <a:lnTo>
                  <a:pt x="266" y="1359"/>
                </a:lnTo>
                <a:lnTo>
                  <a:pt x="259" y="1354"/>
                </a:lnTo>
                <a:lnTo>
                  <a:pt x="253" y="1354"/>
                </a:lnTo>
                <a:lnTo>
                  <a:pt x="246" y="1352"/>
                </a:lnTo>
                <a:lnTo>
                  <a:pt x="240" y="1354"/>
                </a:lnTo>
                <a:lnTo>
                  <a:pt x="232" y="1352"/>
                </a:lnTo>
                <a:lnTo>
                  <a:pt x="225" y="1350"/>
                </a:lnTo>
                <a:lnTo>
                  <a:pt x="217" y="1348"/>
                </a:lnTo>
                <a:lnTo>
                  <a:pt x="211" y="1348"/>
                </a:lnTo>
                <a:lnTo>
                  <a:pt x="202" y="1344"/>
                </a:lnTo>
                <a:lnTo>
                  <a:pt x="196" y="1344"/>
                </a:lnTo>
                <a:lnTo>
                  <a:pt x="190" y="1342"/>
                </a:lnTo>
                <a:lnTo>
                  <a:pt x="185" y="1340"/>
                </a:lnTo>
                <a:lnTo>
                  <a:pt x="179" y="1338"/>
                </a:lnTo>
                <a:lnTo>
                  <a:pt x="173" y="1338"/>
                </a:lnTo>
                <a:lnTo>
                  <a:pt x="168" y="1337"/>
                </a:lnTo>
                <a:lnTo>
                  <a:pt x="160" y="1337"/>
                </a:lnTo>
                <a:lnTo>
                  <a:pt x="154" y="1337"/>
                </a:lnTo>
                <a:lnTo>
                  <a:pt x="149" y="1335"/>
                </a:lnTo>
                <a:lnTo>
                  <a:pt x="145" y="1335"/>
                </a:lnTo>
                <a:lnTo>
                  <a:pt x="139" y="1335"/>
                </a:lnTo>
                <a:lnTo>
                  <a:pt x="133" y="1337"/>
                </a:lnTo>
                <a:lnTo>
                  <a:pt x="130" y="1335"/>
                </a:lnTo>
                <a:lnTo>
                  <a:pt x="124" y="1333"/>
                </a:lnTo>
                <a:lnTo>
                  <a:pt x="120" y="1331"/>
                </a:lnTo>
                <a:lnTo>
                  <a:pt x="116" y="1327"/>
                </a:lnTo>
                <a:lnTo>
                  <a:pt x="114" y="1327"/>
                </a:lnTo>
                <a:lnTo>
                  <a:pt x="114" y="1327"/>
                </a:lnTo>
                <a:lnTo>
                  <a:pt x="114" y="1331"/>
                </a:lnTo>
                <a:lnTo>
                  <a:pt x="114" y="1333"/>
                </a:lnTo>
                <a:lnTo>
                  <a:pt x="116" y="1338"/>
                </a:lnTo>
                <a:lnTo>
                  <a:pt x="105" y="1338"/>
                </a:lnTo>
                <a:lnTo>
                  <a:pt x="99" y="1340"/>
                </a:lnTo>
                <a:lnTo>
                  <a:pt x="99" y="1350"/>
                </a:lnTo>
                <a:lnTo>
                  <a:pt x="99" y="1357"/>
                </a:lnTo>
                <a:lnTo>
                  <a:pt x="99" y="1367"/>
                </a:lnTo>
                <a:lnTo>
                  <a:pt x="101" y="1376"/>
                </a:lnTo>
                <a:lnTo>
                  <a:pt x="109" y="1376"/>
                </a:lnTo>
                <a:lnTo>
                  <a:pt x="116" y="1376"/>
                </a:lnTo>
                <a:lnTo>
                  <a:pt x="124" y="1376"/>
                </a:lnTo>
                <a:lnTo>
                  <a:pt x="131" y="1376"/>
                </a:lnTo>
                <a:lnTo>
                  <a:pt x="139" y="1376"/>
                </a:lnTo>
                <a:lnTo>
                  <a:pt x="147" y="1376"/>
                </a:lnTo>
                <a:lnTo>
                  <a:pt x="154" y="1376"/>
                </a:lnTo>
                <a:lnTo>
                  <a:pt x="164" y="1376"/>
                </a:lnTo>
                <a:lnTo>
                  <a:pt x="169" y="1376"/>
                </a:lnTo>
                <a:lnTo>
                  <a:pt x="179" y="1376"/>
                </a:lnTo>
                <a:lnTo>
                  <a:pt x="185" y="1376"/>
                </a:lnTo>
                <a:lnTo>
                  <a:pt x="194" y="1376"/>
                </a:lnTo>
                <a:lnTo>
                  <a:pt x="202" y="1376"/>
                </a:lnTo>
                <a:lnTo>
                  <a:pt x="209" y="1376"/>
                </a:lnTo>
                <a:lnTo>
                  <a:pt x="217" y="1376"/>
                </a:lnTo>
                <a:lnTo>
                  <a:pt x="226" y="1378"/>
                </a:lnTo>
                <a:lnTo>
                  <a:pt x="232" y="1378"/>
                </a:lnTo>
                <a:lnTo>
                  <a:pt x="242" y="1378"/>
                </a:lnTo>
                <a:lnTo>
                  <a:pt x="247" y="1378"/>
                </a:lnTo>
                <a:lnTo>
                  <a:pt x="257" y="1378"/>
                </a:lnTo>
                <a:lnTo>
                  <a:pt x="265" y="1378"/>
                </a:lnTo>
                <a:lnTo>
                  <a:pt x="272" y="1378"/>
                </a:lnTo>
                <a:lnTo>
                  <a:pt x="280" y="1378"/>
                </a:lnTo>
                <a:lnTo>
                  <a:pt x="289" y="1380"/>
                </a:lnTo>
                <a:lnTo>
                  <a:pt x="297" y="1380"/>
                </a:lnTo>
                <a:lnTo>
                  <a:pt x="304" y="1380"/>
                </a:lnTo>
                <a:lnTo>
                  <a:pt x="312" y="1380"/>
                </a:lnTo>
                <a:lnTo>
                  <a:pt x="322" y="1380"/>
                </a:lnTo>
                <a:lnTo>
                  <a:pt x="329" y="1380"/>
                </a:lnTo>
                <a:lnTo>
                  <a:pt x="337" y="1380"/>
                </a:lnTo>
                <a:lnTo>
                  <a:pt x="344" y="1380"/>
                </a:lnTo>
                <a:lnTo>
                  <a:pt x="352" y="1382"/>
                </a:lnTo>
                <a:lnTo>
                  <a:pt x="360" y="1382"/>
                </a:lnTo>
                <a:lnTo>
                  <a:pt x="369" y="1382"/>
                </a:lnTo>
                <a:lnTo>
                  <a:pt x="377" y="1382"/>
                </a:lnTo>
                <a:lnTo>
                  <a:pt x="384" y="1382"/>
                </a:lnTo>
                <a:lnTo>
                  <a:pt x="392" y="1382"/>
                </a:lnTo>
                <a:lnTo>
                  <a:pt x="400" y="1382"/>
                </a:lnTo>
                <a:lnTo>
                  <a:pt x="407" y="1382"/>
                </a:lnTo>
                <a:lnTo>
                  <a:pt x="417" y="1384"/>
                </a:lnTo>
                <a:lnTo>
                  <a:pt x="424" y="1384"/>
                </a:lnTo>
                <a:lnTo>
                  <a:pt x="432" y="1384"/>
                </a:lnTo>
                <a:lnTo>
                  <a:pt x="439" y="1384"/>
                </a:lnTo>
                <a:lnTo>
                  <a:pt x="447" y="1384"/>
                </a:lnTo>
                <a:lnTo>
                  <a:pt x="455" y="1384"/>
                </a:lnTo>
                <a:lnTo>
                  <a:pt x="462" y="1386"/>
                </a:lnTo>
                <a:lnTo>
                  <a:pt x="472" y="1386"/>
                </a:lnTo>
                <a:lnTo>
                  <a:pt x="479" y="1388"/>
                </a:lnTo>
                <a:lnTo>
                  <a:pt x="487" y="1388"/>
                </a:lnTo>
                <a:lnTo>
                  <a:pt x="495" y="1388"/>
                </a:lnTo>
                <a:lnTo>
                  <a:pt x="502" y="1388"/>
                </a:lnTo>
                <a:lnTo>
                  <a:pt x="512" y="1390"/>
                </a:lnTo>
                <a:lnTo>
                  <a:pt x="519" y="1390"/>
                </a:lnTo>
                <a:lnTo>
                  <a:pt x="529" y="1390"/>
                </a:lnTo>
                <a:lnTo>
                  <a:pt x="536" y="1392"/>
                </a:lnTo>
                <a:lnTo>
                  <a:pt x="544" y="1392"/>
                </a:lnTo>
                <a:lnTo>
                  <a:pt x="552" y="1392"/>
                </a:lnTo>
                <a:lnTo>
                  <a:pt x="559" y="1394"/>
                </a:lnTo>
                <a:lnTo>
                  <a:pt x="567" y="1394"/>
                </a:lnTo>
                <a:lnTo>
                  <a:pt x="576" y="1394"/>
                </a:lnTo>
                <a:lnTo>
                  <a:pt x="584" y="1394"/>
                </a:lnTo>
                <a:lnTo>
                  <a:pt x="592" y="1395"/>
                </a:lnTo>
                <a:lnTo>
                  <a:pt x="601" y="1395"/>
                </a:lnTo>
                <a:lnTo>
                  <a:pt x="609" y="1397"/>
                </a:lnTo>
                <a:lnTo>
                  <a:pt x="616" y="1397"/>
                </a:lnTo>
                <a:lnTo>
                  <a:pt x="626" y="1397"/>
                </a:lnTo>
                <a:lnTo>
                  <a:pt x="633" y="1397"/>
                </a:lnTo>
                <a:lnTo>
                  <a:pt x="641" y="1399"/>
                </a:lnTo>
                <a:lnTo>
                  <a:pt x="649" y="1399"/>
                </a:lnTo>
                <a:lnTo>
                  <a:pt x="656" y="1399"/>
                </a:lnTo>
                <a:lnTo>
                  <a:pt x="666" y="1401"/>
                </a:lnTo>
                <a:lnTo>
                  <a:pt x="673" y="1401"/>
                </a:lnTo>
                <a:lnTo>
                  <a:pt x="681" y="1401"/>
                </a:lnTo>
                <a:lnTo>
                  <a:pt x="689" y="1401"/>
                </a:lnTo>
                <a:lnTo>
                  <a:pt x="696" y="1401"/>
                </a:lnTo>
                <a:lnTo>
                  <a:pt x="704" y="1403"/>
                </a:lnTo>
                <a:lnTo>
                  <a:pt x="709" y="1403"/>
                </a:lnTo>
                <a:lnTo>
                  <a:pt x="717" y="1405"/>
                </a:lnTo>
                <a:lnTo>
                  <a:pt x="727" y="1405"/>
                </a:lnTo>
                <a:lnTo>
                  <a:pt x="734" y="1405"/>
                </a:lnTo>
                <a:lnTo>
                  <a:pt x="740" y="1405"/>
                </a:lnTo>
                <a:lnTo>
                  <a:pt x="747" y="1405"/>
                </a:lnTo>
                <a:lnTo>
                  <a:pt x="755" y="1405"/>
                </a:lnTo>
                <a:lnTo>
                  <a:pt x="763" y="1407"/>
                </a:lnTo>
                <a:lnTo>
                  <a:pt x="770" y="1407"/>
                </a:lnTo>
                <a:lnTo>
                  <a:pt x="780" y="1407"/>
                </a:lnTo>
                <a:lnTo>
                  <a:pt x="786" y="1407"/>
                </a:lnTo>
                <a:lnTo>
                  <a:pt x="795" y="1409"/>
                </a:lnTo>
                <a:lnTo>
                  <a:pt x="801" y="1409"/>
                </a:lnTo>
                <a:lnTo>
                  <a:pt x="808" y="1409"/>
                </a:lnTo>
                <a:lnTo>
                  <a:pt x="816" y="1409"/>
                </a:lnTo>
                <a:lnTo>
                  <a:pt x="824" y="1409"/>
                </a:lnTo>
                <a:lnTo>
                  <a:pt x="831" y="1409"/>
                </a:lnTo>
                <a:lnTo>
                  <a:pt x="841" y="1409"/>
                </a:lnTo>
                <a:lnTo>
                  <a:pt x="846" y="1409"/>
                </a:lnTo>
                <a:lnTo>
                  <a:pt x="856" y="1411"/>
                </a:lnTo>
                <a:lnTo>
                  <a:pt x="862" y="1411"/>
                </a:lnTo>
                <a:lnTo>
                  <a:pt x="869" y="1411"/>
                </a:lnTo>
                <a:lnTo>
                  <a:pt x="877" y="1411"/>
                </a:lnTo>
                <a:lnTo>
                  <a:pt x="886" y="1411"/>
                </a:lnTo>
                <a:lnTo>
                  <a:pt x="892" y="1411"/>
                </a:lnTo>
                <a:lnTo>
                  <a:pt x="902" y="1413"/>
                </a:lnTo>
                <a:lnTo>
                  <a:pt x="907" y="1413"/>
                </a:lnTo>
                <a:lnTo>
                  <a:pt x="917" y="1414"/>
                </a:lnTo>
                <a:lnTo>
                  <a:pt x="921" y="1414"/>
                </a:lnTo>
                <a:lnTo>
                  <a:pt x="926" y="1414"/>
                </a:lnTo>
                <a:lnTo>
                  <a:pt x="932" y="1414"/>
                </a:lnTo>
                <a:lnTo>
                  <a:pt x="938" y="1414"/>
                </a:lnTo>
                <a:lnTo>
                  <a:pt x="943" y="1414"/>
                </a:lnTo>
                <a:lnTo>
                  <a:pt x="949" y="1414"/>
                </a:lnTo>
                <a:lnTo>
                  <a:pt x="955" y="1414"/>
                </a:lnTo>
                <a:lnTo>
                  <a:pt x="960" y="1414"/>
                </a:lnTo>
                <a:lnTo>
                  <a:pt x="966" y="1414"/>
                </a:lnTo>
                <a:lnTo>
                  <a:pt x="972" y="1414"/>
                </a:lnTo>
                <a:lnTo>
                  <a:pt x="978" y="1414"/>
                </a:lnTo>
                <a:lnTo>
                  <a:pt x="983" y="1416"/>
                </a:lnTo>
                <a:lnTo>
                  <a:pt x="989" y="1416"/>
                </a:lnTo>
                <a:lnTo>
                  <a:pt x="995" y="1416"/>
                </a:lnTo>
                <a:lnTo>
                  <a:pt x="1000" y="1416"/>
                </a:lnTo>
                <a:lnTo>
                  <a:pt x="1006" y="1416"/>
                </a:lnTo>
                <a:lnTo>
                  <a:pt x="1012" y="1416"/>
                </a:lnTo>
                <a:lnTo>
                  <a:pt x="1017" y="1416"/>
                </a:lnTo>
                <a:lnTo>
                  <a:pt x="1023" y="1416"/>
                </a:lnTo>
                <a:lnTo>
                  <a:pt x="1029" y="1416"/>
                </a:lnTo>
                <a:lnTo>
                  <a:pt x="1035" y="1416"/>
                </a:lnTo>
                <a:lnTo>
                  <a:pt x="1040" y="1416"/>
                </a:lnTo>
                <a:lnTo>
                  <a:pt x="1046" y="1416"/>
                </a:lnTo>
                <a:lnTo>
                  <a:pt x="1052" y="1418"/>
                </a:lnTo>
                <a:lnTo>
                  <a:pt x="1057" y="1418"/>
                </a:lnTo>
                <a:lnTo>
                  <a:pt x="1063" y="1418"/>
                </a:lnTo>
                <a:lnTo>
                  <a:pt x="1069" y="1418"/>
                </a:lnTo>
                <a:lnTo>
                  <a:pt x="1075" y="1418"/>
                </a:lnTo>
                <a:lnTo>
                  <a:pt x="1080" y="1418"/>
                </a:lnTo>
                <a:lnTo>
                  <a:pt x="1086" y="1420"/>
                </a:lnTo>
                <a:lnTo>
                  <a:pt x="1092" y="1420"/>
                </a:lnTo>
                <a:lnTo>
                  <a:pt x="1097" y="1420"/>
                </a:lnTo>
                <a:lnTo>
                  <a:pt x="1103" y="1420"/>
                </a:lnTo>
                <a:lnTo>
                  <a:pt x="1111" y="1420"/>
                </a:lnTo>
                <a:lnTo>
                  <a:pt x="1116" y="1420"/>
                </a:lnTo>
                <a:lnTo>
                  <a:pt x="1122" y="1422"/>
                </a:lnTo>
                <a:lnTo>
                  <a:pt x="1128" y="1422"/>
                </a:lnTo>
                <a:lnTo>
                  <a:pt x="1135" y="1422"/>
                </a:lnTo>
                <a:lnTo>
                  <a:pt x="1141" y="1424"/>
                </a:lnTo>
                <a:lnTo>
                  <a:pt x="1149" y="1424"/>
                </a:lnTo>
                <a:lnTo>
                  <a:pt x="1145" y="1432"/>
                </a:lnTo>
                <a:lnTo>
                  <a:pt x="1141" y="1437"/>
                </a:lnTo>
                <a:lnTo>
                  <a:pt x="1137" y="1443"/>
                </a:lnTo>
                <a:lnTo>
                  <a:pt x="1135" y="1449"/>
                </a:lnTo>
                <a:lnTo>
                  <a:pt x="1126" y="1449"/>
                </a:lnTo>
                <a:lnTo>
                  <a:pt x="1116" y="1449"/>
                </a:lnTo>
                <a:lnTo>
                  <a:pt x="1109" y="1449"/>
                </a:lnTo>
                <a:lnTo>
                  <a:pt x="1103" y="1449"/>
                </a:lnTo>
                <a:lnTo>
                  <a:pt x="1097" y="1449"/>
                </a:lnTo>
                <a:lnTo>
                  <a:pt x="1092" y="1449"/>
                </a:lnTo>
                <a:lnTo>
                  <a:pt x="1084" y="1449"/>
                </a:lnTo>
                <a:lnTo>
                  <a:pt x="1078" y="1449"/>
                </a:lnTo>
                <a:lnTo>
                  <a:pt x="1073" y="1447"/>
                </a:lnTo>
                <a:lnTo>
                  <a:pt x="1067" y="1447"/>
                </a:lnTo>
                <a:lnTo>
                  <a:pt x="1061" y="1447"/>
                </a:lnTo>
                <a:lnTo>
                  <a:pt x="1057" y="1447"/>
                </a:lnTo>
                <a:lnTo>
                  <a:pt x="1052" y="1447"/>
                </a:lnTo>
                <a:lnTo>
                  <a:pt x="1046" y="1447"/>
                </a:lnTo>
                <a:lnTo>
                  <a:pt x="1040" y="1445"/>
                </a:lnTo>
                <a:lnTo>
                  <a:pt x="1035" y="1445"/>
                </a:lnTo>
                <a:lnTo>
                  <a:pt x="1027" y="1445"/>
                </a:lnTo>
                <a:lnTo>
                  <a:pt x="1021" y="1445"/>
                </a:lnTo>
                <a:lnTo>
                  <a:pt x="1016" y="1445"/>
                </a:lnTo>
                <a:lnTo>
                  <a:pt x="1012" y="1445"/>
                </a:lnTo>
                <a:lnTo>
                  <a:pt x="1006" y="1443"/>
                </a:lnTo>
                <a:lnTo>
                  <a:pt x="1000" y="1443"/>
                </a:lnTo>
                <a:lnTo>
                  <a:pt x="995" y="1443"/>
                </a:lnTo>
                <a:lnTo>
                  <a:pt x="989" y="1443"/>
                </a:lnTo>
                <a:lnTo>
                  <a:pt x="981" y="1443"/>
                </a:lnTo>
                <a:lnTo>
                  <a:pt x="976" y="1443"/>
                </a:lnTo>
                <a:lnTo>
                  <a:pt x="970" y="1443"/>
                </a:lnTo>
                <a:lnTo>
                  <a:pt x="964" y="1443"/>
                </a:lnTo>
                <a:lnTo>
                  <a:pt x="959" y="1443"/>
                </a:lnTo>
                <a:lnTo>
                  <a:pt x="953" y="1443"/>
                </a:lnTo>
                <a:lnTo>
                  <a:pt x="947" y="1443"/>
                </a:lnTo>
                <a:lnTo>
                  <a:pt x="941" y="1443"/>
                </a:lnTo>
                <a:lnTo>
                  <a:pt x="936" y="1443"/>
                </a:lnTo>
                <a:lnTo>
                  <a:pt x="930" y="1443"/>
                </a:lnTo>
                <a:lnTo>
                  <a:pt x="924" y="1443"/>
                </a:lnTo>
                <a:lnTo>
                  <a:pt x="919" y="1443"/>
                </a:lnTo>
                <a:lnTo>
                  <a:pt x="913" y="1443"/>
                </a:lnTo>
                <a:lnTo>
                  <a:pt x="907" y="1443"/>
                </a:lnTo>
                <a:lnTo>
                  <a:pt x="902" y="1443"/>
                </a:lnTo>
                <a:lnTo>
                  <a:pt x="896" y="1443"/>
                </a:lnTo>
                <a:lnTo>
                  <a:pt x="890" y="1443"/>
                </a:lnTo>
                <a:lnTo>
                  <a:pt x="884" y="1443"/>
                </a:lnTo>
                <a:lnTo>
                  <a:pt x="879" y="1443"/>
                </a:lnTo>
                <a:lnTo>
                  <a:pt x="873" y="1443"/>
                </a:lnTo>
                <a:lnTo>
                  <a:pt x="867" y="1443"/>
                </a:lnTo>
                <a:lnTo>
                  <a:pt x="862" y="1443"/>
                </a:lnTo>
                <a:lnTo>
                  <a:pt x="856" y="1443"/>
                </a:lnTo>
                <a:lnTo>
                  <a:pt x="850" y="1443"/>
                </a:lnTo>
                <a:lnTo>
                  <a:pt x="844" y="1443"/>
                </a:lnTo>
                <a:lnTo>
                  <a:pt x="839" y="1443"/>
                </a:lnTo>
                <a:lnTo>
                  <a:pt x="833" y="1443"/>
                </a:lnTo>
                <a:lnTo>
                  <a:pt x="829" y="1443"/>
                </a:lnTo>
                <a:lnTo>
                  <a:pt x="820" y="1441"/>
                </a:lnTo>
                <a:lnTo>
                  <a:pt x="814" y="1441"/>
                </a:lnTo>
                <a:lnTo>
                  <a:pt x="806" y="1439"/>
                </a:lnTo>
                <a:lnTo>
                  <a:pt x="799" y="1439"/>
                </a:lnTo>
                <a:lnTo>
                  <a:pt x="791" y="1439"/>
                </a:lnTo>
                <a:lnTo>
                  <a:pt x="786" y="1439"/>
                </a:lnTo>
                <a:lnTo>
                  <a:pt x="776" y="1439"/>
                </a:lnTo>
                <a:lnTo>
                  <a:pt x="770" y="1439"/>
                </a:lnTo>
                <a:lnTo>
                  <a:pt x="763" y="1437"/>
                </a:lnTo>
                <a:lnTo>
                  <a:pt x="755" y="1437"/>
                </a:lnTo>
                <a:lnTo>
                  <a:pt x="747" y="1437"/>
                </a:lnTo>
                <a:lnTo>
                  <a:pt x="742" y="1437"/>
                </a:lnTo>
                <a:lnTo>
                  <a:pt x="734" y="1435"/>
                </a:lnTo>
                <a:lnTo>
                  <a:pt x="727" y="1435"/>
                </a:lnTo>
                <a:lnTo>
                  <a:pt x="719" y="1435"/>
                </a:lnTo>
                <a:lnTo>
                  <a:pt x="711" y="1435"/>
                </a:lnTo>
                <a:lnTo>
                  <a:pt x="704" y="1435"/>
                </a:lnTo>
                <a:lnTo>
                  <a:pt x="698" y="1434"/>
                </a:lnTo>
                <a:lnTo>
                  <a:pt x="690" y="1434"/>
                </a:lnTo>
                <a:lnTo>
                  <a:pt x="683" y="1434"/>
                </a:lnTo>
                <a:lnTo>
                  <a:pt x="675" y="1432"/>
                </a:lnTo>
                <a:lnTo>
                  <a:pt x="668" y="1432"/>
                </a:lnTo>
                <a:lnTo>
                  <a:pt x="660" y="1432"/>
                </a:lnTo>
                <a:lnTo>
                  <a:pt x="654" y="1432"/>
                </a:lnTo>
                <a:lnTo>
                  <a:pt x="647" y="1432"/>
                </a:lnTo>
                <a:lnTo>
                  <a:pt x="639" y="1432"/>
                </a:lnTo>
                <a:lnTo>
                  <a:pt x="632" y="1430"/>
                </a:lnTo>
                <a:lnTo>
                  <a:pt x="626" y="1430"/>
                </a:lnTo>
                <a:lnTo>
                  <a:pt x="616" y="1430"/>
                </a:lnTo>
                <a:lnTo>
                  <a:pt x="611" y="1430"/>
                </a:lnTo>
                <a:lnTo>
                  <a:pt x="603" y="1430"/>
                </a:lnTo>
                <a:lnTo>
                  <a:pt x="597" y="1430"/>
                </a:lnTo>
                <a:lnTo>
                  <a:pt x="588" y="1428"/>
                </a:lnTo>
                <a:lnTo>
                  <a:pt x="578" y="1426"/>
                </a:lnTo>
                <a:lnTo>
                  <a:pt x="567" y="1426"/>
                </a:lnTo>
                <a:lnTo>
                  <a:pt x="557" y="1424"/>
                </a:lnTo>
                <a:lnTo>
                  <a:pt x="548" y="1424"/>
                </a:lnTo>
                <a:lnTo>
                  <a:pt x="538" y="1422"/>
                </a:lnTo>
                <a:lnTo>
                  <a:pt x="529" y="1422"/>
                </a:lnTo>
                <a:lnTo>
                  <a:pt x="521" y="1422"/>
                </a:lnTo>
                <a:lnTo>
                  <a:pt x="510" y="1422"/>
                </a:lnTo>
                <a:lnTo>
                  <a:pt x="500" y="1420"/>
                </a:lnTo>
                <a:lnTo>
                  <a:pt x="491" y="1420"/>
                </a:lnTo>
                <a:lnTo>
                  <a:pt x="483" y="1420"/>
                </a:lnTo>
                <a:lnTo>
                  <a:pt x="474" y="1420"/>
                </a:lnTo>
                <a:lnTo>
                  <a:pt x="462" y="1418"/>
                </a:lnTo>
                <a:lnTo>
                  <a:pt x="455" y="1418"/>
                </a:lnTo>
                <a:lnTo>
                  <a:pt x="445" y="1418"/>
                </a:lnTo>
                <a:lnTo>
                  <a:pt x="436" y="1418"/>
                </a:lnTo>
                <a:lnTo>
                  <a:pt x="428" y="1418"/>
                </a:lnTo>
                <a:lnTo>
                  <a:pt x="419" y="1416"/>
                </a:lnTo>
                <a:lnTo>
                  <a:pt x="409" y="1416"/>
                </a:lnTo>
                <a:lnTo>
                  <a:pt x="400" y="1416"/>
                </a:lnTo>
                <a:lnTo>
                  <a:pt x="390" y="1416"/>
                </a:lnTo>
                <a:lnTo>
                  <a:pt x="382" y="1416"/>
                </a:lnTo>
                <a:lnTo>
                  <a:pt x="373" y="1416"/>
                </a:lnTo>
                <a:lnTo>
                  <a:pt x="363" y="1414"/>
                </a:lnTo>
                <a:lnTo>
                  <a:pt x="356" y="1414"/>
                </a:lnTo>
                <a:lnTo>
                  <a:pt x="346" y="1414"/>
                </a:lnTo>
                <a:lnTo>
                  <a:pt x="339" y="1414"/>
                </a:lnTo>
                <a:lnTo>
                  <a:pt x="329" y="1414"/>
                </a:lnTo>
                <a:lnTo>
                  <a:pt x="322" y="1414"/>
                </a:lnTo>
                <a:lnTo>
                  <a:pt x="312" y="1414"/>
                </a:lnTo>
                <a:lnTo>
                  <a:pt x="304" y="1414"/>
                </a:lnTo>
                <a:lnTo>
                  <a:pt x="295" y="1414"/>
                </a:lnTo>
                <a:lnTo>
                  <a:pt x="287" y="1414"/>
                </a:lnTo>
                <a:lnTo>
                  <a:pt x="278" y="1414"/>
                </a:lnTo>
                <a:lnTo>
                  <a:pt x="270" y="1414"/>
                </a:lnTo>
                <a:lnTo>
                  <a:pt x="261" y="1414"/>
                </a:lnTo>
                <a:lnTo>
                  <a:pt x="253" y="1414"/>
                </a:lnTo>
                <a:lnTo>
                  <a:pt x="244" y="1414"/>
                </a:lnTo>
                <a:lnTo>
                  <a:pt x="236" y="1414"/>
                </a:lnTo>
                <a:lnTo>
                  <a:pt x="228" y="1413"/>
                </a:lnTo>
                <a:lnTo>
                  <a:pt x="219" y="1413"/>
                </a:lnTo>
                <a:lnTo>
                  <a:pt x="211" y="1413"/>
                </a:lnTo>
                <a:lnTo>
                  <a:pt x="202" y="1413"/>
                </a:lnTo>
                <a:lnTo>
                  <a:pt x="192" y="1413"/>
                </a:lnTo>
                <a:lnTo>
                  <a:pt x="185" y="1413"/>
                </a:lnTo>
                <a:lnTo>
                  <a:pt x="177" y="1413"/>
                </a:lnTo>
                <a:lnTo>
                  <a:pt x="169" y="1413"/>
                </a:lnTo>
                <a:lnTo>
                  <a:pt x="160" y="1411"/>
                </a:lnTo>
                <a:lnTo>
                  <a:pt x="152" y="1411"/>
                </a:lnTo>
                <a:lnTo>
                  <a:pt x="145" y="1411"/>
                </a:lnTo>
                <a:lnTo>
                  <a:pt x="137" y="1411"/>
                </a:lnTo>
                <a:lnTo>
                  <a:pt x="130" y="1411"/>
                </a:lnTo>
                <a:lnTo>
                  <a:pt x="122" y="1411"/>
                </a:lnTo>
                <a:lnTo>
                  <a:pt x="114" y="1411"/>
                </a:lnTo>
                <a:lnTo>
                  <a:pt x="105" y="1411"/>
                </a:lnTo>
                <a:lnTo>
                  <a:pt x="103" y="1416"/>
                </a:lnTo>
                <a:lnTo>
                  <a:pt x="99" y="1418"/>
                </a:lnTo>
                <a:lnTo>
                  <a:pt x="95" y="1414"/>
                </a:lnTo>
                <a:lnTo>
                  <a:pt x="93" y="1411"/>
                </a:lnTo>
                <a:lnTo>
                  <a:pt x="88" y="1411"/>
                </a:lnTo>
                <a:lnTo>
                  <a:pt x="82" y="1409"/>
                </a:lnTo>
                <a:lnTo>
                  <a:pt x="76" y="1409"/>
                </a:lnTo>
                <a:lnTo>
                  <a:pt x="71" y="1407"/>
                </a:lnTo>
                <a:lnTo>
                  <a:pt x="65" y="1405"/>
                </a:lnTo>
                <a:lnTo>
                  <a:pt x="57" y="1405"/>
                </a:lnTo>
                <a:lnTo>
                  <a:pt x="52" y="1403"/>
                </a:lnTo>
                <a:lnTo>
                  <a:pt x="46" y="1401"/>
                </a:lnTo>
                <a:lnTo>
                  <a:pt x="48" y="1376"/>
                </a:lnTo>
                <a:lnTo>
                  <a:pt x="57" y="1375"/>
                </a:lnTo>
                <a:lnTo>
                  <a:pt x="67" y="1373"/>
                </a:lnTo>
                <a:lnTo>
                  <a:pt x="74" y="1371"/>
                </a:lnTo>
                <a:lnTo>
                  <a:pt x="84" y="1371"/>
                </a:lnTo>
                <a:lnTo>
                  <a:pt x="82" y="1363"/>
                </a:lnTo>
                <a:lnTo>
                  <a:pt x="82" y="1357"/>
                </a:lnTo>
                <a:lnTo>
                  <a:pt x="80" y="1350"/>
                </a:lnTo>
                <a:lnTo>
                  <a:pt x="80" y="1344"/>
                </a:lnTo>
                <a:lnTo>
                  <a:pt x="78" y="1337"/>
                </a:lnTo>
                <a:lnTo>
                  <a:pt x="76" y="1331"/>
                </a:lnTo>
                <a:lnTo>
                  <a:pt x="76" y="1323"/>
                </a:lnTo>
                <a:lnTo>
                  <a:pt x="76" y="1318"/>
                </a:lnTo>
                <a:lnTo>
                  <a:pt x="74" y="1310"/>
                </a:lnTo>
                <a:lnTo>
                  <a:pt x="74" y="1302"/>
                </a:lnTo>
                <a:lnTo>
                  <a:pt x="72" y="1295"/>
                </a:lnTo>
                <a:lnTo>
                  <a:pt x="72" y="1287"/>
                </a:lnTo>
                <a:lnTo>
                  <a:pt x="72" y="1279"/>
                </a:lnTo>
                <a:lnTo>
                  <a:pt x="71" y="1272"/>
                </a:lnTo>
                <a:lnTo>
                  <a:pt x="71" y="1264"/>
                </a:lnTo>
                <a:lnTo>
                  <a:pt x="71" y="1257"/>
                </a:lnTo>
                <a:lnTo>
                  <a:pt x="69" y="1249"/>
                </a:lnTo>
                <a:lnTo>
                  <a:pt x="69" y="1241"/>
                </a:lnTo>
                <a:lnTo>
                  <a:pt x="69" y="1234"/>
                </a:lnTo>
                <a:lnTo>
                  <a:pt x="69" y="1228"/>
                </a:lnTo>
                <a:lnTo>
                  <a:pt x="67" y="1221"/>
                </a:lnTo>
                <a:lnTo>
                  <a:pt x="67" y="1213"/>
                </a:lnTo>
                <a:lnTo>
                  <a:pt x="67" y="1205"/>
                </a:lnTo>
                <a:lnTo>
                  <a:pt x="67" y="1198"/>
                </a:lnTo>
                <a:lnTo>
                  <a:pt x="65" y="1190"/>
                </a:lnTo>
                <a:lnTo>
                  <a:pt x="65" y="1183"/>
                </a:lnTo>
                <a:lnTo>
                  <a:pt x="63" y="1175"/>
                </a:lnTo>
                <a:lnTo>
                  <a:pt x="63" y="1169"/>
                </a:lnTo>
                <a:lnTo>
                  <a:pt x="63" y="1160"/>
                </a:lnTo>
                <a:lnTo>
                  <a:pt x="63" y="1154"/>
                </a:lnTo>
                <a:lnTo>
                  <a:pt x="61" y="1146"/>
                </a:lnTo>
                <a:lnTo>
                  <a:pt x="61" y="1139"/>
                </a:lnTo>
                <a:lnTo>
                  <a:pt x="61" y="1131"/>
                </a:lnTo>
                <a:lnTo>
                  <a:pt x="59" y="1124"/>
                </a:lnTo>
                <a:lnTo>
                  <a:pt x="59" y="1116"/>
                </a:lnTo>
                <a:lnTo>
                  <a:pt x="59" y="1108"/>
                </a:lnTo>
                <a:lnTo>
                  <a:pt x="57" y="1101"/>
                </a:lnTo>
                <a:lnTo>
                  <a:pt x="57" y="1095"/>
                </a:lnTo>
                <a:lnTo>
                  <a:pt x="57" y="1087"/>
                </a:lnTo>
                <a:lnTo>
                  <a:pt x="57" y="1080"/>
                </a:lnTo>
                <a:lnTo>
                  <a:pt x="55" y="1074"/>
                </a:lnTo>
                <a:lnTo>
                  <a:pt x="55" y="1067"/>
                </a:lnTo>
                <a:lnTo>
                  <a:pt x="55" y="1061"/>
                </a:lnTo>
                <a:lnTo>
                  <a:pt x="55" y="1055"/>
                </a:lnTo>
                <a:lnTo>
                  <a:pt x="53" y="1049"/>
                </a:lnTo>
                <a:lnTo>
                  <a:pt x="53" y="1044"/>
                </a:lnTo>
                <a:lnTo>
                  <a:pt x="53" y="1038"/>
                </a:lnTo>
                <a:lnTo>
                  <a:pt x="53" y="1032"/>
                </a:lnTo>
                <a:lnTo>
                  <a:pt x="52" y="1027"/>
                </a:lnTo>
                <a:lnTo>
                  <a:pt x="52" y="1021"/>
                </a:lnTo>
                <a:lnTo>
                  <a:pt x="52" y="1013"/>
                </a:lnTo>
                <a:lnTo>
                  <a:pt x="52" y="1008"/>
                </a:lnTo>
                <a:lnTo>
                  <a:pt x="50" y="1002"/>
                </a:lnTo>
                <a:lnTo>
                  <a:pt x="50" y="996"/>
                </a:lnTo>
                <a:lnTo>
                  <a:pt x="50" y="990"/>
                </a:lnTo>
                <a:lnTo>
                  <a:pt x="50" y="985"/>
                </a:lnTo>
                <a:lnTo>
                  <a:pt x="48" y="979"/>
                </a:lnTo>
                <a:lnTo>
                  <a:pt x="48" y="971"/>
                </a:lnTo>
                <a:lnTo>
                  <a:pt x="46" y="966"/>
                </a:lnTo>
                <a:lnTo>
                  <a:pt x="46" y="960"/>
                </a:lnTo>
                <a:lnTo>
                  <a:pt x="46" y="954"/>
                </a:lnTo>
                <a:lnTo>
                  <a:pt x="44" y="949"/>
                </a:lnTo>
                <a:lnTo>
                  <a:pt x="44" y="943"/>
                </a:lnTo>
                <a:lnTo>
                  <a:pt x="44" y="937"/>
                </a:lnTo>
                <a:lnTo>
                  <a:pt x="44" y="932"/>
                </a:lnTo>
                <a:lnTo>
                  <a:pt x="42" y="926"/>
                </a:lnTo>
                <a:lnTo>
                  <a:pt x="42" y="918"/>
                </a:lnTo>
                <a:lnTo>
                  <a:pt x="42" y="913"/>
                </a:lnTo>
                <a:lnTo>
                  <a:pt x="40" y="907"/>
                </a:lnTo>
                <a:lnTo>
                  <a:pt x="40" y="901"/>
                </a:lnTo>
                <a:lnTo>
                  <a:pt x="40" y="895"/>
                </a:lnTo>
                <a:lnTo>
                  <a:pt x="40" y="890"/>
                </a:lnTo>
                <a:lnTo>
                  <a:pt x="38" y="880"/>
                </a:lnTo>
                <a:lnTo>
                  <a:pt x="36" y="871"/>
                </a:lnTo>
                <a:lnTo>
                  <a:pt x="36" y="861"/>
                </a:lnTo>
                <a:lnTo>
                  <a:pt x="36" y="854"/>
                </a:lnTo>
                <a:lnTo>
                  <a:pt x="34" y="844"/>
                </a:lnTo>
                <a:lnTo>
                  <a:pt x="33" y="835"/>
                </a:lnTo>
                <a:lnTo>
                  <a:pt x="33" y="827"/>
                </a:lnTo>
                <a:lnTo>
                  <a:pt x="33" y="817"/>
                </a:lnTo>
                <a:lnTo>
                  <a:pt x="31" y="808"/>
                </a:lnTo>
                <a:lnTo>
                  <a:pt x="31" y="798"/>
                </a:lnTo>
                <a:lnTo>
                  <a:pt x="29" y="789"/>
                </a:lnTo>
                <a:lnTo>
                  <a:pt x="29" y="779"/>
                </a:lnTo>
                <a:lnTo>
                  <a:pt x="29" y="770"/>
                </a:lnTo>
                <a:lnTo>
                  <a:pt x="27" y="762"/>
                </a:lnTo>
                <a:lnTo>
                  <a:pt x="27" y="753"/>
                </a:lnTo>
                <a:lnTo>
                  <a:pt x="27" y="745"/>
                </a:lnTo>
                <a:lnTo>
                  <a:pt x="25" y="738"/>
                </a:lnTo>
                <a:lnTo>
                  <a:pt x="23" y="732"/>
                </a:lnTo>
                <a:lnTo>
                  <a:pt x="23" y="724"/>
                </a:lnTo>
                <a:lnTo>
                  <a:pt x="21" y="719"/>
                </a:lnTo>
                <a:lnTo>
                  <a:pt x="19" y="711"/>
                </a:lnTo>
                <a:lnTo>
                  <a:pt x="19" y="705"/>
                </a:lnTo>
                <a:lnTo>
                  <a:pt x="17" y="700"/>
                </a:lnTo>
                <a:lnTo>
                  <a:pt x="17" y="694"/>
                </a:lnTo>
                <a:lnTo>
                  <a:pt x="15" y="686"/>
                </a:lnTo>
                <a:lnTo>
                  <a:pt x="15" y="681"/>
                </a:lnTo>
                <a:lnTo>
                  <a:pt x="14" y="675"/>
                </a:lnTo>
                <a:lnTo>
                  <a:pt x="14" y="669"/>
                </a:lnTo>
                <a:lnTo>
                  <a:pt x="12" y="663"/>
                </a:lnTo>
                <a:lnTo>
                  <a:pt x="12" y="658"/>
                </a:lnTo>
                <a:lnTo>
                  <a:pt x="10" y="652"/>
                </a:lnTo>
                <a:lnTo>
                  <a:pt x="10" y="646"/>
                </a:lnTo>
                <a:lnTo>
                  <a:pt x="4" y="648"/>
                </a:lnTo>
                <a:lnTo>
                  <a:pt x="0" y="650"/>
                </a:lnTo>
                <a:lnTo>
                  <a:pt x="0" y="648"/>
                </a:lnTo>
                <a:lnTo>
                  <a:pt x="2" y="644"/>
                </a:lnTo>
                <a:lnTo>
                  <a:pt x="2" y="639"/>
                </a:lnTo>
                <a:lnTo>
                  <a:pt x="4" y="633"/>
                </a:lnTo>
                <a:lnTo>
                  <a:pt x="6" y="625"/>
                </a:lnTo>
                <a:lnTo>
                  <a:pt x="6" y="620"/>
                </a:lnTo>
                <a:lnTo>
                  <a:pt x="15" y="612"/>
                </a:lnTo>
                <a:lnTo>
                  <a:pt x="27" y="605"/>
                </a:lnTo>
                <a:lnTo>
                  <a:pt x="33" y="595"/>
                </a:lnTo>
                <a:lnTo>
                  <a:pt x="40" y="585"/>
                </a:lnTo>
                <a:lnTo>
                  <a:pt x="48" y="576"/>
                </a:lnTo>
                <a:lnTo>
                  <a:pt x="55" y="568"/>
                </a:lnTo>
                <a:lnTo>
                  <a:pt x="57" y="559"/>
                </a:lnTo>
                <a:lnTo>
                  <a:pt x="63" y="551"/>
                </a:lnTo>
                <a:lnTo>
                  <a:pt x="67" y="544"/>
                </a:lnTo>
                <a:lnTo>
                  <a:pt x="71" y="534"/>
                </a:lnTo>
                <a:lnTo>
                  <a:pt x="74" y="527"/>
                </a:lnTo>
                <a:lnTo>
                  <a:pt x="78" y="519"/>
                </a:lnTo>
                <a:lnTo>
                  <a:pt x="82" y="511"/>
                </a:lnTo>
                <a:lnTo>
                  <a:pt x="88" y="504"/>
                </a:lnTo>
                <a:lnTo>
                  <a:pt x="90" y="498"/>
                </a:lnTo>
                <a:lnTo>
                  <a:pt x="93" y="492"/>
                </a:lnTo>
                <a:lnTo>
                  <a:pt x="95" y="487"/>
                </a:lnTo>
                <a:lnTo>
                  <a:pt x="99" y="481"/>
                </a:lnTo>
                <a:lnTo>
                  <a:pt x="107" y="471"/>
                </a:lnTo>
                <a:lnTo>
                  <a:pt x="114" y="462"/>
                </a:lnTo>
                <a:lnTo>
                  <a:pt x="120" y="450"/>
                </a:lnTo>
                <a:lnTo>
                  <a:pt x="126" y="441"/>
                </a:lnTo>
                <a:lnTo>
                  <a:pt x="133" y="430"/>
                </a:lnTo>
                <a:lnTo>
                  <a:pt x="139" y="420"/>
                </a:lnTo>
                <a:lnTo>
                  <a:pt x="145" y="411"/>
                </a:lnTo>
                <a:lnTo>
                  <a:pt x="152" y="401"/>
                </a:lnTo>
                <a:lnTo>
                  <a:pt x="158" y="390"/>
                </a:lnTo>
                <a:lnTo>
                  <a:pt x="166" y="380"/>
                </a:lnTo>
                <a:lnTo>
                  <a:pt x="171" y="369"/>
                </a:lnTo>
                <a:lnTo>
                  <a:pt x="177" y="359"/>
                </a:lnTo>
                <a:lnTo>
                  <a:pt x="185" y="350"/>
                </a:lnTo>
                <a:lnTo>
                  <a:pt x="190" y="338"/>
                </a:lnTo>
                <a:lnTo>
                  <a:pt x="194" y="331"/>
                </a:lnTo>
                <a:lnTo>
                  <a:pt x="196" y="321"/>
                </a:lnTo>
                <a:lnTo>
                  <a:pt x="200" y="314"/>
                </a:lnTo>
                <a:lnTo>
                  <a:pt x="204" y="306"/>
                </a:lnTo>
                <a:lnTo>
                  <a:pt x="207" y="296"/>
                </a:lnTo>
                <a:lnTo>
                  <a:pt x="211" y="287"/>
                </a:lnTo>
                <a:lnTo>
                  <a:pt x="215" y="279"/>
                </a:lnTo>
                <a:lnTo>
                  <a:pt x="219" y="272"/>
                </a:lnTo>
                <a:lnTo>
                  <a:pt x="221" y="262"/>
                </a:lnTo>
                <a:lnTo>
                  <a:pt x="225" y="255"/>
                </a:lnTo>
                <a:lnTo>
                  <a:pt x="228" y="247"/>
                </a:lnTo>
                <a:lnTo>
                  <a:pt x="232" y="238"/>
                </a:lnTo>
                <a:lnTo>
                  <a:pt x="234" y="230"/>
                </a:lnTo>
                <a:lnTo>
                  <a:pt x="238" y="222"/>
                </a:lnTo>
                <a:lnTo>
                  <a:pt x="242" y="215"/>
                </a:lnTo>
                <a:lnTo>
                  <a:pt x="246" y="207"/>
                </a:lnTo>
                <a:lnTo>
                  <a:pt x="251" y="196"/>
                </a:lnTo>
                <a:lnTo>
                  <a:pt x="257" y="186"/>
                </a:lnTo>
                <a:lnTo>
                  <a:pt x="263" y="177"/>
                </a:lnTo>
                <a:lnTo>
                  <a:pt x="268" y="167"/>
                </a:lnTo>
                <a:lnTo>
                  <a:pt x="274" y="158"/>
                </a:lnTo>
                <a:lnTo>
                  <a:pt x="280" y="148"/>
                </a:lnTo>
                <a:lnTo>
                  <a:pt x="285" y="139"/>
                </a:lnTo>
                <a:lnTo>
                  <a:pt x="291" y="131"/>
                </a:lnTo>
                <a:lnTo>
                  <a:pt x="293" y="125"/>
                </a:lnTo>
                <a:lnTo>
                  <a:pt x="297" y="120"/>
                </a:lnTo>
                <a:lnTo>
                  <a:pt x="301" y="114"/>
                </a:lnTo>
                <a:lnTo>
                  <a:pt x="304" y="108"/>
                </a:lnTo>
                <a:lnTo>
                  <a:pt x="310" y="97"/>
                </a:lnTo>
                <a:lnTo>
                  <a:pt x="318" y="87"/>
                </a:lnTo>
                <a:lnTo>
                  <a:pt x="325" y="78"/>
                </a:lnTo>
                <a:lnTo>
                  <a:pt x="335" y="68"/>
                </a:lnTo>
                <a:lnTo>
                  <a:pt x="339" y="68"/>
                </a:lnTo>
                <a:lnTo>
                  <a:pt x="342" y="72"/>
                </a:lnTo>
                <a:lnTo>
                  <a:pt x="344" y="76"/>
                </a:lnTo>
                <a:lnTo>
                  <a:pt x="348" y="80"/>
                </a:lnTo>
                <a:lnTo>
                  <a:pt x="350" y="84"/>
                </a:lnTo>
                <a:lnTo>
                  <a:pt x="354" y="87"/>
                </a:lnTo>
                <a:lnTo>
                  <a:pt x="360" y="89"/>
                </a:lnTo>
                <a:lnTo>
                  <a:pt x="369" y="87"/>
                </a:lnTo>
                <a:lnTo>
                  <a:pt x="375" y="85"/>
                </a:lnTo>
                <a:lnTo>
                  <a:pt x="381" y="85"/>
                </a:lnTo>
                <a:lnTo>
                  <a:pt x="386" y="84"/>
                </a:lnTo>
                <a:lnTo>
                  <a:pt x="394" y="84"/>
                </a:lnTo>
                <a:lnTo>
                  <a:pt x="400" y="84"/>
                </a:lnTo>
                <a:lnTo>
                  <a:pt x="405" y="82"/>
                </a:lnTo>
                <a:lnTo>
                  <a:pt x="411" y="82"/>
                </a:lnTo>
                <a:lnTo>
                  <a:pt x="419" y="82"/>
                </a:lnTo>
                <a:lnTo>
                  <a:pt x="424" y="80"/>
                </a:lnTo>
                <a:lnTo>
                  <a:pt x="432" y="78"/>
                </a:lnTo>
                <a:lnTo>
                  <a:pt x="438" y="78"/>
                </a:lnTo>
                <a:lnTo>
                  <a:pt x="445" y="78"/>
                </a:lnTo>
                <a:lnTo>
                  <a:pt x="451" y="76"/>
                </a:lnTo>
                <a:lnTo>
                  <a:pt x="458" y="76"/>
                </a:lnTo>
                <a:lnTo>
                  <a:pt x="464" y="74"/>
                </a:lnTo>
                <a:lnTo>
                  <a:pt x="474" y="74"/>
                </a:lnTo>
                <a:lnTo>
                  <a:pt x="477" y="74"/>
                </a:lnTo>
                <a:lnTo>
                  <a:pt x="483" y="72"/>
                </a:lnTo>
                <a:lnTo>
                  <a:pt x="489" y="72"/>
                </a:lnTo>
                <a:lnTo>
                  <a:pt x="495" y="72"/>
                </a:lnTo>
                <a:lnTo>
                  <a:pt x="500" y="70"/>
                </a:lnTo>
                <a:lnTo>
                  <a:pt x="506" y="70"/>
                </a:lnTo>
                <a:lnTo>
                  <a:pt x="512" y="70"/>
                </a:lnTo>
                <a:lnTo>
                  <a:pt x="519" y="70"/>
                </a:lnTo>
                <a:lnTo>
                  <a:pt x="525" y="70"/>
                </a:lnTo>
                <a:lnTo>
                  <a:pt x="531" y="70"/>
                </a:lnTo>
                <a:lnTo>
                  <a:pt x="536" y="68"/>
                </a:lnTo>
                <a:lnTo>
                  <a:pt x="542" y="68"/>
                </a:lnTo>
                <a:lnTo>
                  <a:pt x="548" y="68"/>
                </a:lnTo>
                <a:lnTo>
                  <a:pt x="554" y="68"/>
                </a:lnTo>
                <a:lnTo>
                  <a:pt x="559" y="68"/>
                </a:lnTo>
                <a:lnTo>
                  <a:pt x="565" y="68"/>
                </a:lnTo>
                <a:lnTo>
                  <a:pt x="571" y="66"/>
                </a:lnTo>
                <a:lnTo>
                  <a:pt x="576" y="66"/>
                </a:lnTo>
                <a:lnTo>
                  <a:pt x="582" y="65"/>
                </a:lnTo>
                <a:lnTo>
                  <a:pt x="588" y="65"/>
                </a:lnTo>
                <a:lnTo>
                  <a:pt x="593" y="65"/>
                </a:lnTo>
                <a:lnTo>
                  <a:pt x="599" y="65"/>
                </a:lnTo>
                <a:lnTo>
                  <a:pt x="605" y="65"/>
                </a:lnTo>
                <a:lnTo>
                  <a:pt x="612" y="65"/>
                </a:lnTo>
                <a:lnTo>
                  <a:pt x="618" y="63"/>
                </a:lnTo>
                <a:lnTo>
                  <a:pt x="624" y="63"/>
                </a:lnTo>
                <a:lnTo>
                  <a:pt x="630" y="63"/>
                </a:lnTo>
                <a:lnTo>
                  <a:pt x="637" y="63"/>
                </a:lnTo>
                <a:lnTo>
                  <a:pt x="643" y="61"/>
                </a:lnTo>
                <a:lnTo>
                  <a:pt x="649" y="61"/>
                </a:lnTo>
                <a:lnTo>
                  <a:pt x="654" y="61"/>
                </a:lnTo>
                <a:lnTo>
                  <a:pt x="660" y="61"/>
                </a:lnTo>
                <a:lnTo>
                  <a:pt x="666" y="61"/>
                </a:lnTo>
                <a:lnTo>
                  <a:pt x="673" y="61"/>
                </a:lnTo>
                <a:lnTo>
                  <a:pt x="681" y="61"/>
                </a:lnTo>
                <a:lnTo>
                  <a:pt x="687" y="61"/>
                </a:lnTo>
                <a:lnTo>
                  <a:pt x="692" y="59"/>
                </a:lnTo>
                <a:lnTo>
                  <a:pt x="700" y="59"/>
                </a:lnTo>
                <a:lnTo>
                  <a:pt x="706" y="59"/>
                </a:lnTo>
                <a:lnTo>
                  <a:pt x="713" y="59"/>
                </a:lnTo>
                <a:lnTo>
                  <a:pt x="719" y="59"/>
                </a:lnTo>
                <a:lnTo>
                  <a:pt x="727" y="59"/>
                </a:lnTo>
                <a:lnTo>
                  <a:pt x="734" y="57"/>
                </a:lnTo>
                <a:lnTo>
                  <a:pt x="740" y="57"/>
                </a:lnTo>
                <a:lnTo>
                  <a:pt x="747" y="57"/>
                </a:lnTo>
                <a:lnTo>
                  <a:pt x="753" y="57"/>
                </a:lnTo>
                <a:lnTo>
                  <a:pt x="761" y="57"/>
                </a:lnTo>
                <a:lnTo>
                  <a:pt x="767" y="57"/>
                </a:lnTo>
                <a:lnTo>
                  <a:pt x="772" y="55"/>
                </a:lnTo>
                <a:lnTo>
                  <a:pt x="780" y="55"/>
                </a:lnTo>
                <a:lnTo>
                  <a:pt x="787" y="55"/>
                </a:lnTo>
                <a:lnTo>
                  <a:pt x="793" y="55"/>
                </a:lnTo>
                <a:lnTo>
                  <a:pt x="799" y="53"/>
                </a:lnTo>
                <a:lnTo>
                  <a:pt x="806" y="51"/>
                </a:lnTo>
                <a:lnTo>
                  <a:pt x="812" y="51"/>
                </a:lnTo>
                <a:lnTo>
                  <a:pt x="820" y="51"/>
                </a:lnTo>
                <a:lnTo>
                  <a:pt x="825" y="51"/>
                </a:lnTo>
                <a:lnTo>
                  <a:pt x="833" y="49"/>
                </a:lnTo>
                <a:lnTo>
                  <a:pt x="839" y="49"/>
                </a:lnTo>
                <a:lnTo>
                  <a:pt x="846" y="49"/>
                </a:lnTo>
                <a:lnTo>
                  <a:pt x="852" y="49"/>
                </a:lnTo>
                <a:lnTo>
                  <a:pt x="858" y="47"/>
                </a:lnTo>
                <a:lnTo>
                  <a:pt x="865" y="47"/>
                </a:lnTo>
                <a:lnTo>
                  <a:pt x="871" y="47"/>
                </a:lnTo>
                <a:lnTo>
                  <a:pt x="877" y="47"/>
                </a:lnTo>
                <a:lnTo>
                  <a:pt x="884" y="46"/>
                </a:lnTo>
                <a:lnTo>
                  <a:pt x="890" y="46"/>
                </a:lnTo>
                <a:lnTo>
                  <a:pt x="898" y="46"/>
                </a:lnTo>
                <a:lnTo>
                  <a:pt x="903" y="44"/>
                </a:lnTo>
                <a:lnTo>
                  <a:pt x="909" y="44"/>
                </a:lnTo>
                <a:lnTo>
                  <a:pt x="917" y="44"/>
                </a:lnTo>
                <a:lnTo>
                  <a:pt x="922" y="44"/>
                </a:lnTo>
                <a:lnTo>
                  <a:pt x="930" y="42"/>
                </a:lnTo>
                <a:lnTo>
                  <a:pt x="936" y="42"/>
                </a:lnTo>
                <a:lnTo>
                  <a:pt x="943" y="40"/>
                </a:lnTo>
                <a:lnTo>
                  <a:pt x="949" y="40"/>
                </a:lnTo>
                <a:lnTo>
                  <a:pt x="955" y="40"/>
                </a:lnTo>
                <a:lnTo>
                  <a:pt x="962" y="38"/>
                </a:lnTo>
                <a:lnTo>
                  <a:pt x="968" y="38"/>
                </a:lnTo>
                <a:lnTo>
                  <a:pt x="976" y="38"/>
                </a:lnTo>
                <a:lnTo>
                  <a:pt x="979" y="36"/>
                </a:lnTo>
                <a:lnTo>
                  <a:pt x="987" y="36"/>
                </a:lnTo>
                <a:lnTo>
                  <a:pt x="991" y="34"/>
                </a:lnTo>
                <a:lnTo>
                  <a:pt x="997" y="34"/>
                </a:lnTo>
                <a:lnTo>
                  <a:pt x="1002" y="32"/>
                </a:lnTo>
                <a:lnTo>
                  <a:pt x="1008" y="32"/>
                </a:lnTo>
                <a:lnTo>
                  <a:pt x="1014" y="30"/>
                </a:lnTo>
                <a:lnTo>
                  <a:pt x="1019" y="30"/>
                </a:lnTo>
                <a:lnTo>
                  <a:pt x="1023" y="30"/>
                </a:lnTo>
                <a:lnTo>
                  <a:pt x="1029" y="28"/>
                </a:lnTo>
                <a:lnTo>
                  <a:pt x="1035" y="28"/>
                </a:lnTo>
                <a:lnTo>
                  <a:pt x="1040" y="28"/>
                </a:lnTo>
                <a:lnTo>
                  <a:pt x="1046" y="26"/>
                </a:lnTo>
                <a:lnTo>
                  <a:pt x="1052" y="26"/>
                </a:lnTo>
                <a:lnTo>
                  <a:pt x="1056" y="25"/>
                </a:lnTo>
                <a:lnTo>
                  <a:pt x="1061" y="25"/>
                </a:lnTo>
                <a:lnTo>
                  <a:pt x="1069" y="25"/>
                </a:lnTo>
                <a:lnTo>
                  <a:pt x="1076" y="25"/>
                </a:lnTo>
                <a:lnTo>
                  <a:pt x="1082" y="25"/>
                </a:lnTo>
                <a:lnTo>
                  <a:pt x="1092" y="25"/>
                </a:lnTo>
                <a:lnTo>
                  <a:pt x="1099" y="25"/>
                </a:lnTo>
                <a:lnTo>
                  <a:pt x="1107" y="25"/>
                </a:lnTo>
                <a:lnTo>
                  <a:pt x="1113" y="25"/>
                </a:lnTo>
                <a:lnTo>
                  <a:pt x="1122" y="25"/>
                </a:lnTo>
                <a:lnTo>
                  <a:pt x="1128" y="25"/>
                </a:lnTo>
                <a:lnTo>
                  <a:pt x="1137" y="25"/>
                </a:lnTo>
                <a:lnTo>
                  <a:pt x="1143" y="25"/>
                </a:lnTo>
                <a:lnTo>
                  <a:pt x="1152" y="25"/>
                </a:lnTo>
                <a:lnTo>
                  <a:pt x="1158" y="25"/>
                </a:lnTo>
                <a:lnTo>
                  <a:pt x="1166" y="25"/>
                </a:lnTo>
                <a:lnTo>
                  <a:pt x="1173" y="25"/>
                </a:lnTo>
                <a:lnTo>
                  <a:pt x="1181" y="25"/>
                </a:lnTo>
                <a:lnTo>
                  <a:pt x="1189" y="25"/>
                </a:lnTo>
                <a:lnTo>
                  <a:pt x="1196" y="25"/>
                </a:lnTo>
                <a:lnTo>
                  <a:pt x="1204" y="25"/>
                </a:lnTo>
                <a:lnTo>
                  <a:pt x="1211" y="25"/>
                </a:lnTo>
                <a:lnTo>
                  <a:pt x="1219" y="25"/>
                </a:lnTo>
                <a:lnTo>
                  <a:pt x="1227" y="25"/>
                </a:lnTo>
                <a:lnTo>
                  <a:pt x="1232" y="25"/>
                </a:lnTo>
                <a:lnTo>
                  <a:pt x="1242" y="25"/>
                </a:lnTo>
                <a:lnTo>
                  <a:pt x="1249" y="25"/>
                </a:lnTo>
                <a:lnTo>
                  <a:pt x="1257" y="25"/>
                </a:lnTo>
                <a:lnTo>
                  <a:pt x="1263" y="25"/>
                </a:lnTo>
                <a:lnTo>
                  <a:pt x="1272" y="25"/>
                </a:lnTo>
                <a:lnTo>
                  <a:pt x="1278" y="25"/>
                </a:lnTo>
                <a:lnTo>
                  <a:pt x="1286" y="25"/>
                </a:lnTo>
                <a:lnTo>
                  <a:pt x="1293" y="25"/>
                </a:lnTo>
                <a:lnTo>
                  <a:pt x="1303" y="25"/>
                </a:lnTo>
                <a:lnTo>
                  <a:pt x="1305" y="17"/>
                </a:lnTo>
                <a:lnTo>
                  <a:pt x="1310" y="11"/>
                </a:lnTo>
                <a:lnTo>
                  <a:pt x="1314" y="6"/>
                </a:lnTo>
                <a:lnTo>
                  <a:pt x="1318" y="0"/>
                </a:lnTo>
                <a:lnTo>
                  <a:pt x="13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Freeform 4">
            <a:extLst>
              <a:ext uri="{FF2B5EF4-FFF2-40B4-BE49-F238E27FC236}">
                <a16:creationId xmlns:a16="http://schemas.microsoft.com/office/drawing/2014/main" id="{AA63BFAB-3182-47F6-AB60-15CFA6642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6" y="1960564"/>
            <a:ext cx="1465263" cy="739775"/>
          </a:xfrm>
          <a:custGeom>
            <a:avLst/>
            <a:gdLst>
              <a:gd name="T0" fmla="*/ 209 w 432"/>
              <a:gd name="T1" fmla="*/ 4 h 219"/>
              <a:gd name="T2" fmla="*/ 226 w 432"/>
              <a:gd name="T3" fmla="*/ 8 h 219"/>
              <a:gd name="T4" fmla="*/ 243 w 432"/>
              <a:gd name="T5" fmla="*/ 12 h 219"/>
              <a:gd name="T6" fmla="*/ 262 w 432"/>
              <a:gd name="T7" fmla="*/ 12 h 219"/>
              <a:gd name="T8" fmla="*/ 279 w 432"/>
              <a:gd name="T9" fmla="*/ 10 h 219"/>
              <a:gd name="T10" fmla="*/ 300 w 432"/>
              <a:gd name="T11" fmla="*/ 8 h 219"/>
              <a:gd name="T12" fmla="*/ 319 w 432"/>
              <a:gd name="T13" fmla="*/ 8 h 219"/>
              <a:gd name="T14" fmla="*/ 338 w 432"/>
              <a:gd name="T15" fmla="*/ 6 h 219"/>
              <a:gd name="T16" fmla="*/ 367 w 432"/>
              <a:gd name="T17" fmla="*/ 6 h 219"/>
              <a:gd name="T18" fmla="*/ 395 w 432"/>
              <a:gd name="T19" fmla="*/ 6 h 219"/>
              <a:gd name="T20" fmla="*/ 418 w 432"/>
              <a:gd name="T21" fmla="*/ 8 h 219"/>
              <a:gd name="T22" fmla="*/ 432 w 432"/>
              <a:gd name="T23" fmla="*/ 10 h 219"/>
              <a:gd name="T24" fmla="*/ 416 w 432"/>
              <a:gd name="T25" fmla="*/ 29 h 219"/>
              <a:gd name="T26" fmla="*/ 399 w 432"/>
              <a:gd name="T27" fmla="*/ 48 h 219"/>
              <a:gd name="T28" fmla="*/ 386 w 432"/>
              <a:gd name="T29" fmla="*/ 69 h 219"/>
              <a:gd name="T30" fmla="*/ 371 w 432"/>
              <a:gd name="T31" fmla="*/ 90 h 219"/>
              <a:gd name="T32" fmla="*/ 356 w 432"/>
              <a:gd name="T33" fmla="*/ 109 h 219"/>
              <a:gd name="T34" fmla="*/ 342 w 432"/>
              <a:gd name="T35" fmla="*/ 128 h 219"/>
              <a:gd name="T36" fmla="*/ 329 w 432"/>
              <a:gd name="T37" fmla="*/ 145 h 219"/>
              <a:gd name="T38" fmla="*/ 316 w 432"/>
              <a:gd name="T39" fmla="*/ 164 h 219"/>
              <a:gd name="T40" fmla="*/ 302 w 432"/>
              <a:gd name="T41" fmla="*/ 179 h 219"/>
              <a:gd name="T42" fmla="*/ 289 w 432"/>
              <a:gd name="T43" fmla="*/ 198 h 219"/>
              <a:gd name="T44" fmla="*/ 276 w 432"/>
              <a:gd name="T45" fmla="*/ 209 h 219"/>
              <a:gd name="T46" fmla="*/ 259 w 432"/>
              <a:gd name="T47" fmla="*/ 209 h 219"/>
              <a:gd name="T48" fmla="*/ 240 w 432"/>
              <a:gd name="T49" fmla="*/ 211 h 219"/>
              <a:gd name="T50" fmla="*/ 222 w 432"/>
              <a:gd name="T51" fmla="*/ 211 h 219"/>
              <a:gd name="T52" fmla="*/ 205 w 432"/>
              <a:gd name="T53" fmla="*/ 213 h 219"/>
              <a:gd name="T54" fmla="*/ 188 w 432"/>
              <a:gd name="T55" fmla="*/ 217 h 219"/>
              <a:gd name="T56" fmla="*/ 171 w 432"/>
              <a:gd name="T57" fmla="*/ 217 h 219"/>
              <a:gd name="T58" fmla="*/ 154 w 432"/>
              <a:gd name="T59" fmla="*/ 217 h 219"/>
              <a:gd name="T60" fmla="*/ 135 w 432"/>
              <a:gd name="T61" fmla="*/ 217 h 219"/>
              <a:gd name="T62" fmla="*/ 118 w 432"/>
              <a:gd name="T63" fmla="*/ 217 h 219"/>
              <a:gd name="T64" fmla="*/ 101 w 432"/>
              <a:gd name="T65" fmla="*/ 217 h 219"/>
              <a:gd name="T66" fmla="*/ 82 w 432"/>
              <a:gd name="T67" fmla="*/ 217 h 219"/>
              <a:gd name="T68" fmla="*/ 65 w 432"/>
              <a:gd name="T69" fmla="*/ 217 h 219"/>
              <a:gd name="T70" fmla="*/ 48 w 432"/>
              <a:gd name="T71" fmla="*/ 217 h 219"/>
              <a:gd name="T72" fmla="*/ 29 w 432"/>
              <a:gd name="T73" fmla="*/ 217 h 219"/>
              <a:gd name="T74" fmla="*/ 11 w 432"/>
              <a:gd name="T75" fmla="*/ 217 h 219"/>
              <a:gd name="T76" fmla="*/ 0 w 432"/>
              <a:gd name="T77" fmla="*/ 213 h 219"/>
              <a:gd name="T78" fmla="*/ 9 w 432"/>
              <a:gd name="T79" fmla="*/ 206 h 219"/>
              <a:gd name="T80" fmla="*/ 27 w 432"/>
              <a:gd name="T81" fmla="*/ 181 h 219"/>
              <a:gd name="T82" fmla="*/ 48 w 432"/>
              <a:gd name="T83" fmla="*/ 158 h 219"/>
              <a:gd name="T84" fmla="*/ 67 w 432"/>
              <a:gd name="T85" fmla="*/ 133 h 219"/>
              <a:gd name="T86" fmla="*/ 89 w 432"/>
              <a:gd name="T87" fmla="*/ 105 h 219"/>
              <a:gd name="T88" fmla="*/ 114 w 432"/>
              <a:gd name="T89" fmla="*/ 74 h 219"/>
              <a:gd name="T90" fmla="*/ 133 w 432"/>
              <a:gd name="T91" fmla="*/ 50 h 219"/>
              <a:gd name="T92" fmla="*/ 150 w 432"/>
              <a:gd name="T93" fmla="*/ 25 h 219"/>
              <a:gd name="T94" fmla="*/ 167 w 432"/>
              <a:gd name="T95" fmla="*/ 4 h 219"/>
              <a:gd name="T96" fmla="*/ 190 w 432"/>
              <a:gd name="T9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32" h="219">
                <a:moveTo>
                  <a:pt x="200" y="0"/>
                </a:moveTo>
                <a:lnTo>
                  <a:pt x="205" y="2"/>
                </a:lnTo>
                <a:lnTo>
                  <a:pt x="209" y="4"/>
                </a:lnTo>
                <a:lnTo>
                  <a:pt x="215" y="6"/>
                </a:lnTo>
                <a:lnTo>
                  <a:pt x="221" y="8"/>
                </a:lnTo>
                <a:lnTo>
                  <a:pt x="226" y="8"/>
                </a:lnTo>
                <a:lnTo>
                  <a:pt x="232" y="10"/>
                </a:lnTo>
                <a:lnTo>
                  <a:pt x="238" y="10"/>
                </a:lnTo>
                <a:lnTo>
                  <a:pt x="243" y="12"/>
                </a:lnTo>
                <a:lnTo>
                  <a:pt x="249" y="12"/>
                </a:lnTo>
                <a:lnTo>
                  <a:pt x="255" y="12"/>
                </a:lnTo>
                <a:lnTo>
                  <a:pt x="262" y="12"/>
                </a:lnTo>
                <a:lnTo>
                  <a:pt x="268" y="12"/>
                </a:lnTo>
                <a:lnTo>
                  <a:pt x="274" y="10"/>
                </a:lnTo>
                <a:lnTo>
                  <a:pt x="279" y="10"/>
                </a:lnTo>
                <a:lnTo>
                  <a:pt x="287" y="10"/>
                </a:lnTo>
                <a:lnTo>
                  <a:pt x="293" y="10"/>
                </a:lnTo>
                <a:lnTo>
                  <a:pt x="300" y="8"/>
                </a:lnTo>
                <a:lnTo>
                  <a:pt x="306" y="8"/>
                </a:lnTo>
                <a:lnTo>
                  <a:pt x="314" y="8"/>
                </a:lnTo>
                <a:lnTo>
                  <a:pt x="319" y="8"/>
                </a:lnTo>
                <a:lnTo>
                  <a:pt x="325" y="6"/>
                </a:lnTo>
                <a:lnTo>
                  <a:pt x="333" y="6"/>
                </a:lnTo>
                <a:lnTo>
                  <a:pt x="338" y="6"/>
                </a:lnTo>
                <a:lnTo>
                  <a:pt x="346" y="6"/>
                </a:lnTo>
                <a:lnTo>
                  <a:pt x="356" y="6"/>
                </a:lnTo>
                <a:lnTo>
                  <a:pt x="367" y="6"/>
                </a:lnTo>
                <a:lnTo>
                  <a:pt x="376" y="6"/>
                </a:lnTo>
                <a:lnTo>
                  <a:pt x="386" y="6"/>
                </a:lnTo>
                <a:lnTo>
                  <a:pt x="395" y="6"/>
                </a:lnTo>
                <a:lnTo>
                  <a:pt x="407" y="8"/>
                </a:lnTo>
                <a:lnTo>
                  <a:pt x="413" y="8"/>
                </a:lnTo>
                <a:lnTo>
                  <a:pt x="418" y="8"/>
                </a:lnTo>
                <a:lnTo>
                  <a:pt x="422" y="8"/>
                </a:lnTo>
                <a:lnTo>
                  <a:pt x="428" y="8"/>
                </a:lnTo>
                <a:lnTo>
                  <a:pt x="432" y="10"/>
                </a:lnTo>
                <a:lnTo>
                  <a:pt x="426" y="15"/>
                </a:lnTo>
                <a:lnTo>
                  <a:pt x="420" y="21"/>
                </a:lnTo>
                <a:lnTo>
                  <a:pt x="416" y="29"/>
                </a:lnTo>
                <a:lnTo>
                  <a:pt x="411" y="34"/>
                </a:lnTo>
                <a:lnTo>
                  <a:pt x="405" y="42"/>
                </a:lnTo>
                <a:lnTo>
                  <a:pt x="399" y="48"/>
                </a:lnTo>
                <a:lnTo>
                  <a:pt x="395" y="55"/>
                </a:lnTo>
                <a:lnTo>
                  <a:pt x="392" y="63"/>
                </a:lnTo>
                <a:lnTo>
                  <a:pt x="386" y="69"/>
                </a:lnTo>
                <a:lnTo>
                  <a:pt x="380" y="76"/>
                </a:lnTo>
                <a:lnTo>
                  <a:pt x="376" y="82"/>
                </a:lnTo>
                <a:lnTo>
                  <a:pt x="371" y="90"/>
                </a:lnTo>
                <a:lnTo>
                  <a:pt x="365" y="95"/>
                </a:lnTo>
                <a:lnTo>
                  <a:pt x="361" y="103"/>
                </a:lnTo>
                <a:lnTo>
                  <a:pt x="356" y="109"/>
                </a:lnTo>
                <a:lnTo>
                  <a:pt x="352" y="116"/>
                </a:lnTo>
                <a:lnTo>
                  <a:pt x="346" y="122"/>
                </a:lnTo>
                <a:lnTo>
                  <a:pt x="342" y="128"/>
                </a:lnTo>
                <a:lnTo>
                  <a:pt x="337" y="133"/>
                </a:lnTo>
                <a:lnTo>
                  <a:pt x="333" y="139"/>
                </a:lnTo>
                <a:lnTo>
                  <a:pt x="329" y="145"/>
                </a:lnTo>
                <a:lnTo>
                  <a:pt x="325" y="152"/>
                </a:lnTo>
                <a:lnTo>
                  <a:pt x="319" y="158"/>
                </a:lnTo>
                <a:lnTo>
                  <a:pt x="316" y="164"/>
                </a:lnTo>
                <a:lnTo>
                  <a:pt x="312" y="168"/>
                </a:lnTo>
                <a:lnTo>
                  <a:pt x="308" y="173"/>
                </a:lnTo>
                <a:lnTo>
                  <a:pt x="302" y="179"/>
                </a:lnTo>
                <a:lnTo>
                  <a:pt x="299" y="185"/>
                </a:lnTo>
                <a:lnTo>
                  <a:pt x="293" y="190"/>
                </a:lnTo>
                <a:lnTo>
                  <a:pt x="289" y="198"/>
                </a:lnTo>
                <a:lnTo>
                  <a:pt x="285" y="204"/>
                </a:lnTo>
                <a:lnTo>
                  <a:pt x="281" y="209"/>
                </a:lnTo>
                <a:lnTo>
                  <a:pt x="276" y="209"/>
                </a:lnTo>
                <a:lnTo>
                  <a:pt x="270" y="209"/>
                </a:lnTo>
                <a:lnTo>
                  <a:pt x="264" y="209"/>
                </a:lnTo>
                <a:lnTo>
                  <a:pt x="259" y="209"/>
                </a:lnTo>
                <a:lnTo>
                  <a:pt x="253" y="209"/>
                </a:lnTo>
                <a:lnTo>
                  <a:pt x="245" y="211"/>
                </a:lnTo>
                <a:lnTo>
                  <a:pt x="240" y="211"/>
                </a:lnTo>
                <a:lnTo>
                  <a:pt x="234" y="211"/>
                </a:lnTo>
                <a:lnTo>
                  <a:pt x="228" y="211"/>
                </a:lnTo>
                <a:lnTo>
                  <a:pt x="222" y="211"/>
                </a:lnTo>
                <a:lnTo>
                  <a:pt x="217" y="213"/>
                </a:lnTo>
                <a:lnTo>
                  <a:pt x="211" y="213"/>
                </a:lnTo>
                <a:lnTo>
                  <a:pt x="205" y="213"/>
                </a:lnTo>
                <a:lnTo>
                  <a:pt x="200" y="215"/>
                </a:lnTo>
                <a:lnTo>
                  <a:pt x="194" y="215"/>
                </a:lnTo>
                <a:lnTo>
                  <a:pt x="188" y="217"/>
                </a:lnTo>
                <a:lnTo>
                  <a:pt x="183" y="217"/>
                </a:lnTo>
                <a:lnTo>
                  <a:pt x="177" y="217"/>
                </a:lnTo>
                <a:lnTo>
                  <a:pt x="171" y="217"/>
                </a:lnTo>
                <a:lnTo>
                  <a:pt x="165" y="217"/>
                </a:lnTo>
                <a:lnTo>
                  <a:pt x="160" y="217"/>
                </a:lnTo>
                <a:lnTo>
                  <a:pt x="154" y="217"/>
                </a:lnTo>
                <a:lnTo>
                  <a:pt x="146" y="217"/>
                </a:lnTo>
                <a:lnTo>
                  <a:pt x="141" y="217"/>
                </a:lnTo>
                <a:lnTo>
                  <a:pt x="135" y="217"/>
                </a:lnTo>
                <a:lnTo>
                  <a:pt x="129" y="217"/>
                </a:lnTo>
                <a:lnTo>
                  <a:pt x="124" y="217"/>
                </a:lnTo>
                <a:lnTo>
                  <a:pt x="118" y="217"/>
                </a:lnTo>
                <a:lnTo>
                  <a:pt x="112" y="217"/>
                </a:lnTo>
                <a:lnTo>
                  <a:pt x="106" y="217"/>
                </a:lnTo>
                <a:lnTo>
                  <a:pt x="101" y="217"/>
                </a:lnTo>
                <a:lnTo>
                  <a:pt x="95" y="217"/>
                </a:lnTo>
                <a:lnTo>
                  <a:pt x="87" y="217"/>
                </a:lnTo>
                <a:lnTo>
                  <a:pt x="82" y="217"/>
                </a:lnTo>
                <a:lnTo>
                  <a:pt x="76" y="217"/>
                </a:lnTo>
                <a:lnTo>
                  <a:pt x="70" y="217"/>
                </a:lnTo>
                <a:lnTo>
                  <a:pt x="65" y="217"/>
                </a:lnTo>
                <a:lnTo>
                  <a:pt x="59" y="217"/>
                </a:lnTo>
                <a:lnTo>
                  <a:pt x="53" y="217"/>
                </a:lnTo>
                <a:lnTo>
                  <a:pt x="48" y="217"/>
                </a:lnTo>
                <a:lnTo>
                  <a:pt x="40" y="217"/>
                </a:lnTo>
                <a:lnTo>
                  <a:pt x="34" y="217"/>
                </a:lnTo>
                <a:lnTo>
                  <a:pt x="29" y="217"/>
                </a:lnTo>
                <a:lnTo>
                  <a:pt x="23" y="217"/>
                </a:lnTo>
                <a:lnTo>
                  <a:pt x="17" y="217"/>
                </a:lnTo>
                <a:lnTo>
                  <a:pt x="11" y="217"/>
                </a:lnTo>
                <a:lnTo>
                  <a:pt x="6" y="217"/>
                </a:lnTo>
                <a:lnTo>
                  <a:pt x="0" y="219"/>
                </a:lnTo>
                <a:lnTo>
                  <a:pt x="0" y="213"/>
                </a:lnTo>
                <a:lnTo>
                  <a:pt x="4" y="211"/>
                </a:lnTo>
                <a:lnTo>
                  <a:pt x="6" y="209"/>
                </a:lnTo>
                <a:lnTo>
                  <a:pt x="9" y="206"/>
                </a:lnTo>
                <a:lnTo>
                  <a:pt x="15" y="196"/>
                </a:lnTo>
                <a:lnTo>
                  <a:pt x="21" y="188"/>
                </a:lnTo>
                <a:lnTo>
                  <a:pt x="27" y="181"/>
                </a:lnTo>
                <a:lnTo>
                  <a:pt x="34" y="173"/>
                </a:lnTo>
                <a:lnTo>
                  <a:pt x="40" y="166"/>
                </a:lnTo>
                <a:lnTo>
                  <a:pt x="48" y="158"/>
                </a:lnTo>
                <a:lnTo>
                  <a:pt x="53" y="150"/>
                </a:lnTo>
                <a:lnTo>
                  <a:pt x="59" y="143"/>
                </a:lnTo>
                <a:lnTo>
                  <a:pt x="67" y="133"/>
                </a:lnTo>
                <a:lnTo>
                  <a:pt x="74" y="124"/>
                </a:lnTo>
                <a:lnTo>
                  <a:pt x="82" y="114"/>
                </a:lnTo>
                <a:lnTo>
                  <a:pt x="89" y="105"/>
                </a:lnTo>
                <a:lnTo>
                  <a:pt x="99" y="93"/>
                </a:lnTo>
                <a:lnTo>
                  <a:pt x="106" y="84"/>
                </a:lnTo>
                <a:lnTo>
                  <a:pt x="114" y="74"/>
                </a:lnTo>
                <a:lnTo>
                  <a:pt x="124" y="67"/>
                </a:lnTo>
                <a:lnTo>
                  <a:pt x="127" y="57"/>
                </a:lnTo>
                <a:lnTo>
                  <a:pt x="133" y="50"/>
                </a:lnTo>
                <a:lnTo>
                  <a:pt x="139" y="42"/>
                </a:lnTo>
                <a:lnTo>
                  <a:pt x="144" y="34"/>
                </a:lnTo>
                <a:lnTo>
                  <a:pt x="150" y="25"/>
                </a:lnTo>
                <a:lnTo>
                  <a:pt x="156" y="17"/>
                </a:lnTo>
                <a:lnTo>
                  <a:pt x="162" y="10"/>
                </a:lnTo>
                <a:lnTo>
                  <a:pt x="167" y="4"/>
                </a:lnTo>
                <a:lnTo>
                  <a:pt x="175" y="2"/>
                </a:lnTo>
                <a:lnTo>
                  <a:pt x="183" y="2"/>
                </a:lnTo>
                <a:lnTo>
                  <a:pt x="190" y="0"/>
                </a:lnTo>
                <a:lnTo>
                  <a:pt x="200" y="0"/>
                </a:lnTo>
                <a:lnTo>
                  <a:pt x="2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Freeform 5">
            <a:extLst>
              <a:ext uri="{FF2B5EF4-FFF2-40B4-BE49-F238E27FC236}">
                <a16:creationId xmlns:a16="http://schemas.microsoft.com/office/drawing/2014/main" id="{07EC9AF3-A021-4793-B3A8-302532532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451" y="1981201"/>
            <a:ext cx="1363663" cy="760413"/>
          </a:xfrm>
          <a:custGeom>
            <a:avLst/>
            <a:gdLst>
              <a:gd name="T0" fmla="*/ 352 w 404"/>
              <a:gd name="T1" fmla="*/ 0 h 222"/>
              <a:gd name="T2" fmla="*/ 377 w 404"/>
              <a:gd name="T3" fmla="*/ 2 h 222"/>
              <a:gd name="T4" fmla="*/ 404 w 404"/>
              <a:gd name="T5" fmla="*/ 2 h 222"/>
              <a:gd name="T6" fmla="*/ 394 w 404"/>
              <a:gd name="T7" fmla="*/ 15 h 222"/>
              <a:gd name="T8" fmla="*/ 381 w 404"/>
              <a:gd name="T9" fmla="*/ 28 h 222"/>
              <a:gd name="T10" fmla="*/ 367 w 404"/>
              <a:gd name="T11" fmla="*/ 44 h 222"/>
              <a:gd name="T12" fmla="*/ 356 w 404"/>
              <a:gd name="T13" fmla="*/ 61 h 222"/>
              <a:gd name="T14" fmla="*/ 343 w 404"/>
              <a:gd name="T15" fmla="*/ 76 h 222"/>
              <a:gd name="T16" fmla="*/ 331 w 404"/>
              <a:gd name="T17" fmla="*/ 93 h 222"/>
              <a:gd name="T18" fmla="*/ 318 w 404"/>
              <a:gd name="T19" fmla="*/ 110 h 222"/>
              <a:gd name="T20" fmla="*/ 303 w 404"/>
              <a:gd name="T21" fmla="*/ 129 h 222"/>
              <a:gd name="T22" fmla="*/ 288 w 404"/>
              <a:gd name="T23" fmla="*/ 148 h 222"/>
              <a:gd name="T24" fmla="*/ 272 w 404"/>
              <a:gd name="T25" fmla="*/ 167 h 222"/>
              <a:gd name="T26" fmla="*/ 255 w 404"/>
              <a:gd name="T27" fmla="*/ 184 h 222"/>
              <a:gd name="T28" fmla="*/ 242 w 404"/>
              <a:gd name="T29" fmla="*/ 205 h 222"/>
              <a:gd name="T30" fmla="*/ 225 w 404"/>
              <a:gd name="T31" fmla="*/ 209 h 222"/>
              <a:gd name="T32" fmla="*/ 204 w 404"/>
              <a:gd name="T33" fmla="*/ 211 h 222"/>
              <a:gd name="T34" fmla="*/ 183 w 404"/>
              <a:gd name="T35" fmla="*/ 211 h 222"/>
              <a:gd name="T36" fmla="*/ 160 w 404"/>
              <a:gd name="T37" fmla="*/ 213 h 222"/>
              <a:gd name="T38" fmla="*/ 139 w 404"/>
              <a:gd name="T39" fmla="*/ 213 h 222"/>
              <a:gd name="T40" fmla="*/ 118 w 404"/>
              <a:gd name="T41" fmla="*/ 215 h 222"/>
              <a:gd name="T42" fmla="*/ 99 w 404"/>
              <a:gd name="T43" fmla="*/ 215 h 222"/>
              <a:gd name="T44" fmla="*/ 80 w 404"/>
              <a:gd name="T45" fmla="*/ 217 h 222"/>
              <a:gd name="T46" fmla="*/ 59 w 404"/>
              <a:gd name="T47" fmla="*/ 217 h 222"/>
              <a:gd name="T48" fmla="*/ 39 w 404"/>
              <a:gd name="T49" fmla="*/ 218 h 222"/>
              <a:gd name="T50" fmla="*/ 19 w 404"/>
              <a:gd name="T51" fmla="*/ 218 h 222"/>
              <a:gd name="T52" fmla="*/ 0 w 404"/>
              <a:gd name="T53" fmla="*/ 222 h 222"/>
              <a:gd name="T54" fmla="*/ 10 w 404"/>
              <a:gd name="T55" fmla="*/ 205 h 222"/>
              <a:gd name="T56" fmla="*/ 21 w 404"/>
              <a:gd name="T57" fmla="*/ 188 h 222"/>
              <a:gd name="T58" fmla="*/ 31 w 404"/>
              <a:gd name="T59" fmla="*/ 171 h 222"/>
              <a:gd name="T60" fmla="*/ 40 w 404"/>
              <a:gd name="T61" fmla="*/ 156 h 222"/>
              <a:gd name="T62" fmla="*/ 59 w 404"/>
              <a:gd name="T63" fmla="*/ 125 h 222"/>
              <a:gd name="T64" fmla="*/ 80 w 404"/>
              <a:gd name="T65" fmla="*/ 97 h 222"/>
              <a:gd name="T66" fmla="*/ 99 w 404"/>
              <a:gd name="T67" fmla="*/ 66 h 222"/>
              <a:gd name="T68" fmla="*/ 122 w 404"/>
              <a:gd name="T69" fmla="*/ 36 h 222"/>
              <a:gd name="T70" fmla="*/ 143 w 404"/>
              <a:gd name="T71" fmla="*/ 13 h 222"/>
              <a:gd name="T72" fmla="*/ 158 w 404"/>
              <a:gd name="T73" fmla="*/ 11 h 222"/>
              <a:gd name="T74" fmla="*/ 177 w 404"/>
              <a:gd name="T75" fmla="*/ 9 h 222"/>
              <a:gd name="T76" fmla="*/ 193 w 404"/>
              <a:gd name="T77" fmla="*/ 6 h 222"/>
              <a:gd name="T78" fmla="*/ 210 w 404"/>
              <a:gd name="T79" fmla="*/ 4 h 222"/>
              <a:gd name="T80" fmla="*/ 229 w 404"/>
              <a:gd name="T81" fmla="*/ 2 h 222"/>
              <a:gd name="T82" fmla="*/ 248 w 404"/>
              <a:gd name="T83" fmla="*/ 2 h 222"/>
              <a:gd name="T84" fmla="*/ 267 w 404"/>
              <a:gd name="T85" fmla="*/ 2 h 222"/>
              <a:gd name="T86" fmla="*/ 288 w 404"/>
              <a:gd name="T87" fmla="*/ 0 h 222"/>
              <a:gd name="T88" fmla="*/ 309 w 404"/>
              <a:gd name="T89" fmla="*/ 0 h 222"/>
              <a:gd name="T90" fmla="*/ 329 w 404"/>
              <a:gd name="T91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4" h="222">
                <a:moveTo>
                  <a:pt x="337" y="0"/>
                </a:moveTo>
                <a:lnTo>
                  <a:pt x="345" y="0"/>
                </a:lnTo>
                <a:lnTo>
                  <a:pt x="352" y="0"/>
                </a:lnTo>
                <a:lnTo>
                  <a:pt x="360" y="0"/>
                </a:lnTo>
                <a:lnTo>
                  <a:pt x="367" y="2"/>
                </a:lnTo>
                <a:lnTo>
                  <a:pt x="377" y="2"/>
                </a:lnTo>
                <a:lnTo>
                  <a:pt x="386" y="2"/>
                </a:lnTo>
                <a:lnTo>
                  <a:pt x="394" y="2"/>
                </a:lnTo>
                <a:lnTo>
                  <a:pt x="404" y="2"/>
                </a:lnTo>
                <a:lnTo>
                  <a:pt x="402" y="7"/>
                </a:lnTo>
                <a:lnTo>
                  <a:pt x="400" y="11"/>
                </a:lnTo>
                <a:lnTo>
                  <a:pt x="394" y="15"/>
                </a:lnTo>
                <a:lnTo>
                  <a:pt x="390" y="17"/>
                </a:lnTo>
                <a:lnTo>
                  <a:pt x="385" y="23"/>
                </a:lnTo>
                <a:lnTo>
                  <a:pt x="381" y="28"/>
                </a:lnTo>
                <a:lnTo>
                  <a:pt x="377" y="32"/>
                </a:lnTo>
                <a:lnTo>
                  <a:pt x="373" y="38"/>
                </a:lnTo>
                <a:lnTo>
                  <a:pt x="367" y="44"/>
                </a:lnTo>
                <a:lnTo>
                  <a:pt x="364" y="49"/>
                </a:lnTo>
                <a:lnTo>
                  <a:pt x="360" y="55"/>
                </a:lnTo>
                <a:lnTo>
                  <a:pt x="356" y="61"/>
                </a:lnTo>
                <a:lnTo>
                  <a:pt x="352" y="66"/>
                </a:lnTo>
                <a:lnTo>
                  <a:pt x="348" y="72"/>
                </a:lnTo>
                <a:lnTo>
                  <a:pt x="343" y="76"/>
                </a:lnTo>
                <a:lnTo>
                  <a:pt x="341" y="82"/>
                </a:lnTo>
                <a:lnTo>
                  <a:pt x="335" y="87"/>
                </a:lnTo>
                <a:lnTo>
                  <a:pt x="331" y="93"/>
                </a:lnTo>
                <a:lnTo>
                  <a:pt x="328" y="99"/>
                </a:lnTo>
                <a:lnTo>
                  <a:pt x="324" y="104"/>
                </a:lnTo>
                <a:lnTo>
                  <a:pt x="318" y="110"/>
                </a:lnTo>
                <a:lnTo>
                  <a:pt x="312" y="116"/>
                </a:lnTo>
                <a:lnTo>
                  <a:pt x="307" y="122"/>
                </a:lnTo>
                <a:lnTo>
                  <a:pt x="303" y="129"/>
                </a:lnTo>
                <a:lnTo>
                  <a:pt x="297" y="135"/>
                </a:lnTo>
                <a:lnTo>
                  <a:pt x="291" y="141"/>
                </a:lnTo>
                <a:lnTo>
                  <a:pt x="288" y="148"/>
                </a:lnTo>
                <a:lnTo>
                  <a:pt x="282" y="154"/>
                </a:lnTo>
                <a:lnTo>
                  <a:pt x="276" y="160"/>
                </a:lnTo>
                <a:lnTo>
                  <a:pt x="272" y="167"/>
                </a:lnTo>
                <a:lnTo>
                  <a:pt x="267" y="173"/>
                </a:lnTo>
                <a:lnTo>
                  <a:pt x="261" y="179"/>
                </a:lnTo>
                <a:lnTo>
                  <a:pt x="255" y="184"/>
                </a:lnTo>
                <a:lnTo>
                  <a:pt x="251" y="192"/>
                </a:lnTo>
                <a:lnTo>
                  <a:pt x="246" y="199"/>
                </a:lnTo>
                <a:lnTo>
                  <a:pt x="242" y="205"/>
                </a:lnTo>
                <a:lnTo>
                  <a:pt x="236" y="207"/>
                </a:lnTo>
                <a:lnTo>
                  <a:pt x="231" y="207"/>
                </a:lnTo>
                <a:lnTo>
                  <a:pt x="225" y="209"/>
                </a:lnTo>
                <a:lnTo>
                  <a:pt x="219" y="211"/>
                </a:lnTo>
                <a:lnTo>
                  <a:pt x="212" y="211"/>
                </a:lnTo>
                <a:lnTo>
                  <a:pt x="204" y="211"/>
                </a:lnTo>
                <a:lnTo>
                  <a:pt x="196" y="211"/>
                </a:lnTo>
                <a:lnTo>
                  <a:pt x="191" y="211"/>
                </a:lnTo>
                <a:lnTo>
                  <a:pt x="183" y="211"/>
                </a:lnTo>
                <a:lnTo>
                  <a:pt x="175" y="213"/>
                </a:lnTo>
                <a:lnTo>
                  <a:pt x="168" y="213"/>
                </a:lnTo>
                <a:lnTo>
                  <a:pt x="160" y="213"/>
                </a:lnTo>
                <a:lnTo>
                  <a:pt x="153" y="213"/>
                </a:lnTo>
                <a:lnTo>
                  <a:pt x="147" y="213"/>
                </a:lnTo>
                <a:lnTo>
                  <a:pt x="139" y="213"/>
                </a:lnTo>
                <a:lnTo>
                  <a:pt x="132" y="215"/>
                </a:lnTo>
                <a:lnTo>
                  <a:pt x="126" y="215"/>
                </a:lnTo>
                <a:lnTo>
                  <a:pt x="118" y="215"/>
                </a:lnTo>
                <a:lnTo>
                  <a:pt x="111" y="215"/>
                </a:lnTo>
                <a:lnTo>
                  <a:pt x="105" y="215"/>
                </a:lnTo>
                <a:lnTo>
                  <a:pt x="99" y="215"/>
                </a:lnTo>
                <a:lnTo>
                  <a:pt x="92" y="215"/>
                </a:lnTo>
                <a:lnTo>
                  <a:pt x="86" y="215"/>
                </a:lnTo>
                <a:lnTo>
                  <a:pt x="80" y="217"/>
                </a:lnTo>
                <a:lnTo>
                  <a:pt x="73" y="217"/>
                </a:lnTo>
                <a:lnTo>
                  <a:pt x="67" y="217"/>
                </a:lnTo>
                <a:lnTo>
                  <a:pt x="59" y="217"/>
                </a:lnTo>
                <a:lnTo>
                  <a:pt x="54" y="218"/>
                </a:lnTo>
                <a:lnTo>
                  <a:pt x="46" y="218"/>
                </a:lnTo>
                <a:lnTo>
                  <a:pt x="39" y="218"/>
                </a:lnTo>
                <a:lnTo>
                  <a:pt x="33" y="218"/>
                </a:lnTo>
                <a:lnTo>
                  <a:pt x="27" y="218"/>
                </a:lnTo>
                <a:lnTo>
                  <a:pt x="19" y="218"/>
                </a:lnTo>
                <a:lnTo>
                  <a:pt x="12" y="220"/>
                </a:lnTo>
                <a:lnTo>
                  <a:pt x="6" y="220"/>
                </a:lnTo>
                <a:lnTo>
                  <a:pt x="0" y="222"/>
                </a:lnTo>
                <a:lnTo>
                  <a:pt x="4" y="217"/>
                </a:lnTo>
                <a:lnTo>
                  <a:pt x="6" y="211"/>
                </a:lnTo>
                <a:lnTo>
                  <a:pt x="10" y="205"/>
                </a:lnTo>
                <a:lnTo>
                  <a:pt x="14" y="199"/>
                </a:lnTo>
                <a:lnTo>
                  <a:pt x="18" y="194"/>
                </a:lnTo>
                <a:lnTo>
                  <a:pt x="21" y="188"/>
                </a:lnTo>
                <a:lnTo>
                  <a:pt x="25" y="182"/>
                </a:lnTo>
                <a:lnTo>
                  <a:pt x="29" y="177"/>
                </a:lnTo>
                <a:lnTo>
                  <a:pt x="31" y="171"/>
                </a:lnTo>
                <a:lnTo>
                  <a:pt x="35" y="165"/>
                </a:lnTo>
                <a:lnTo>
                  <a:pt x="37" y="161"/>
                </a:lnTo>
                <a:lnTo>
                  <a:pt x="40" y="156"/>
                </a:lnTo>
                <a:lnTo>
                  <a:pt x="46" y="146"/>
                </a:lnTo>
                <a:lnTo>
                  <a:pt x="54" y="135"/>
                </a:lnTo>
                <a:lnTo>
                  <a:pt x="59" y="125"/>
                </a:lnTo>
                <a:lnTo>
                  <a:pt x="67" y="116"/>
                </a:lnTo>
                <a:lnTo>
                  <a:pt x="73" y="104"/>
                </a:lnTo>
                <a:lnTo>
                  <a:pt x="80" y="97"/>
                </a:lnTo>
                <a:lnTo>
                  <a:pt x="86" y="85"/>
                </a:lnTo>
                <a:lnTo>
                  <a:pt x="94" y="76"/>
                </a:lnTo>
                <a:lnTo>
                  <a:pt x="99" y="66"/>
                </a:lnTo>
                <a:lnTo>
                  <a:pt x="107" y="57"/>
                </a:lnTo>
                <a:lnTo>
                  <a:pt x="115" y="45"/>
                </a:lnTo>
                <a:lnTo>
                  <a:pt x="122" y="36"/>
                </a:lnTo>
                <a:lnTo>
                  <a:pt x="130" y="25"/>
                </a:lnTo>
                <a:lnTo>
                  <a:pt x="137" y="15"/>
                </a:lnTo>
                <a:lnTo>
                  <a:pt x="143" y="13"/>
                </a:lnTo>
                <a:lnTo>
                  <a:pt x="149" y="13"/>
                </a:lnTo>
                <a:lnTo>
                  <a:pt x="153" y="11"/>
                </a:lnTo>
                <a:lnTo>
                  <a:pt x="158" y="11"/>
                </a:lnTo>
                <a:lnTo>
                  <a:pt x="164" y="11"/>
                </a:lnTo>
                <a:lnTo>
                  <a:pt x="172" y="9"/>
                </a:lnTo>
                <a:lnTo>
                  <a:pt x="177" y="9"/>
                </a:lnTo>
                <a:lnTo>
                  <a:pt x="183" y="9"/>
                </a:lnTo>
                <a:lnTo>
                  <a:pt x="187" y="7"/>
                </a:lnTo>
                <a:lnTo>
                  <a:pt x="193" y="6"/>
                </a:lnTo>
                <a:lnTo>
                  <a:pt x="198" y="6"/>
                </a:lnTo>
                <a:lnTo>
                  <a:pt x="204" y="6"/>
                </a:lnTo>
                <a:lnTo>
                  <a:pt x="210" y="4"/>
                </a:lnTo>
                <a:lnTo>
                  <a:pt x="215" y="4"/>
                </a:lnTo>
                <a:lnTo>
                  <a:pt x="221" y="2"/>
                </a:lnTo>
                <a:lnTo>
                  <a:pt x="229" y="2"/>
                </a:lnTo>
                <a:lnTo>
                  <a:pt x="234" y="2"/>
                </a:lnTo>
                <a:lnTo>
                  <a:pt x="240" y="2"/>
                </a:lnTo>
                <a:lnTo>
                  <a:pt x="248" y="2"/>
                </a:lnTo>
                <a:lnTo>
                  <a:pt x="255" y="2"/>
                </a:lnTo>
                <a:lnTo>
                  <a:pt x="261" y="2"/>
                </a:lnTo>
                <a:lnTo>
                  <a:pt x="267" y="2"/>
                </a:lnTo>
                <a:lnTo>
                  <a:pt x="274" y="2"/>
                </a:lnTo>
                <a:lnTo>
                  <a:pt x="282" y="2"/>
                </a:lnTo>
                <a:lnTo>
                  <a:pt x="288" y="0"/>
                </a:lnTo>
                <a:lnTo>
                  <a:pt x="295" y="0"/>
                </a:lnTo>
                <a:lnTo>
                  <a:pt x="301" y="0"/>
                </a:lnTo>
                <a:lnTo>
                  <a:pt x="309" y="0"/>
                </a:lnTo>
                <a:lnTo>
                  <a:pt x="316" y="0"/>
                </a:lnTo>
                <a:lnTo>
                  <a:pt x="322" y="0"/>
                </a:lnTo>
                <a:lnTo>
                  <a:pt x="329" y="0"/>
                </a:lnTo>
                <a:lnTo>
                  <a:pt x="337" y="0"/>
                </a:lnTo>
                <a:lnTo>
                  <a:pt x="3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Freeform 6">
            <a:extLst>
              <a:ext uri="{FF2B5EF4-FFF2-40B4-BE49-F238E27FC236}">
                <a16:creationId xmlns:a16="http://schemas.microsoft.com/office/drawing/2014/main" id="{DDE7FCF6-16BB-4320-9253-72C2D9F1C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1" y="1981201"/>
            <a:ext cx="1154113" cy="760413"/>
          </a:xfrm>
          <a:custGeom>
            <a:avLst/>
            <a:gdLst>
              <a:gd name="T0" fmla="*/ 156 w 340"/>
              <a:gd name="T1" fmla="*/ 6 h 222"/>
              <a:gd name="T2" fmla="*/ 167 w 340"/>
              <a:gd name="T3" fmla="*/ 17 h 222"/>
              <a:gd name="T4" fmla="*/ 181 w 340"/>
              <a:gd name="T5" fmla="*/ 30 h 222"/>
              <a:gd name="T6" fmla="*/ 192 w 340"/>
              <a:gd name="T7" fmla="*/ 42 h 222"/>
              <a:gd name="T8" fmla="*/ 205 w 340"/>
              <a:gd name="T9" fmla="*/ 55 h 222"/>
              <a:gd name="T10" fmla="*/ 217 w 340"/>
              <a:gd name="T11" fmla="*/ 66 h 222"/>
              <a:gd name="T12" fmla="*/ 230 w 340"/>
              <a:gd name="T13" fmla="*/ 78 h 222"/>
              <a:gd name="T14" fmla="*/ 243 w 340"/>
              <a:gd name="T15" fmla="*/ 93 h 222"/>
              <a:gd name="T16" fmla="*/ 255 w 340"/>
              <a:gd name="T17" fmla="*/ 104 h 222"/>
              <a:gd name="T18" fmla="*/ 264 w 340"/>
              <a:gd name="T19" fmla="*/ 114 h 222"/>
              <a:gd name="T20" fmla="*/ 272 w 340"/>
              <a:gd name="T21" fmla="*/ 125 h 222"/>
              <a:gd name="T22" fmla="*/ 281 w 340"/>
              <a:gd name="T23" fmla="*/ 137 h 222"/>
              <a:gd name="T24" fmla="*/ 291 w 340"/>
              <a:gd name="T25" fmla="*/ 148 h 222"/>
              <a:gd name="T26" fmla="*/ 306 w 340"/>
              <a:gd name="T27" fmla="*/ 163 h 222"/>
              <a:gd name="T28" fmla="*/ 319 w 340"/>
              <a:gd name="T29" fmla="*/ 177 h 222"/>
              <a:gd name="T30" fmla="*/ 333 w 340"/>
              <a:gd name="T31" fmla="*/ 192 h 222"/>
              <a:gd name="T32" fmla="*/ 329 w 340"/>
              <a:gd name="T33" fmla="*/ 199 h 222"/>
              <a:gd name="T34" fmla="*/ 310 w 340"/>
              <a:gd name="T35" fmla="*/ 201 h 222"/>
              <a:gd name="T36" fmla="*/ 289 w 340"/>
              <a:gd name="T37" fmla="*/ 203 h 222"/>
              <a:gd name="T38" fmla="*/ 270 w 340"/>
              <a:gd name="T39" fmla="*/ 207 h 222"/>
              <a:gd name="T40" fmla="*/ 249 w 340"/>
              <a:gd name="T41" fmla="*/ 209 h 222"/>
              <a:gd name="T42" fmla="*/ 230 w 340"/>
              <a:gd name="T43" fmla="*/ 209 h 222"/>
              <a:gd name="T44" fmla="*/ 211 w 340"/>
              <a:gd name="T45" fmla="*/ 209 h 222"/>
              <a:gd name="T46" fmla="*/ 190 w 340"/>
              <a:gd name="T47" fmla="*/ 209 h 222"/>
              <a:gd name="T48" fmla="*/ 171 w 340"/>
              <a:gd name="T49" fmla="*/ 209 h 222"/>
              <a:gd name="T50" fmla="*/ 152 w 340"/>
              <a:gd name="T51" fmla="*/ 209 h 222"/>
              <a:gd name="T52" fmla="*/ 133 w 340"/>
              <a:gd name="T53" fmla="*/ 209 h 222"/>
              <a:gd name="T54" fmla="*/ 114 w 340"/>
              <a:gd name="T55" fmla="*/ 209 h 222"/>
              <a:gd name="T56" fmla="*/ 99 w 340"/>
              <a:gd name="T57" fmla="*/ 209 h 222"/>
              <a:gd name="T58" fmla="*/ 86 w 340"/>
              <a:gd name="T59" fmla="*/ 211 h 222"/>
              <a:gd name="T60" fmla="*/ 74 w 340"/>
              <a:gd name="T61" fmla="*/ 211 h 222"/>
              <a:gd name="T62" fmla="*/ 63 w 340"/>
              <a:gd name="T63" fmla="*/ 213 h 222"/>
              <a:gd name="T64" fmla="*/ 51 w 340"/>
              <a:gd name="T65" fmla="*/ 215 h 222"/>
              <a:gd name="T66" fmla="*/ 38 w 340"/>
              <a:gd name="T67" fmla="*/ 217 h 222"/>
              <a:gd name="T68" fmla="*/ 27 w 340"/>
              <a:gd name="T69" fmla="*/ 218 h 222"/>
              <a:gd name="T70" fmla="*/ 17 w 340"/>
              <a:gd name="T71" fmla="*/ 220 h 222"/>
              <a:gd name="T72" fmla="*/ 8 w 340"/>
              <a:gd name="T73" fmla="*/ 217 h 222"/>
              <a:gd name="T74" fmla="*/ 0 w 340"/>
              <a:gd name="T75" fmla="*/ 207 h 222"/>
              <a:gd name="T76" fmla="*/ 10 w 340"/>
              <a:gd name="T77" fmla="*/ 198 h 222"/>
              <a:gd name="T78" fmla="*/ 17 w 340"/>
              <a:gd name="T79" fmla="*/ 184 h 222"/>
              <a:gd name="T80" fmla="*/ 27 w 340"/>
              <a:gd name="T81" fmla="*/ 171 h 222"/>
              <a:gd name="T82" fmla="*/ 36 w 340"/>
              <a:gd name="T83" fmla="*/ 160 h 222"/>
              <a:gd name="T84" fmla="*/ 44 w 340"/>
              <a:gd name="T85" fmla="*/ 148 h 222"/>
              <a:gd name="T86" fmla="*/ 53 w 340"/>
              <a:gd name="T87" fmla="*/ 133 h 222"/>
              <a:gd name="T88" fmla="*/ 63 w 340"/>
              <a:gd name="T89" fmla="*/ 122 h 222"/>
              <a:gd name="T90" fmla="*/ 72 w 340"/>
              <a:gd name="T91" fmla="*/ 108 h 222"/>
              <a:gd name="T92" fmla="*/ 82 w 340"/>
              <a:gd name="T93" fmla="*/ 95 h 222"/>
              <a:gd name="T94" fmla="*/ 89 w 340"/>
              <a:gd name="T95" fmla="*/ 80 h 222"/>
              <a:gd name="T96" fmla="*/ 99 w 340"/>
              <a:gd name="T97" fmla="*/ 68 h 222"/>
              <a:gd name="T98" fmla="*/ 108 w 340"/>
              <a:gd name="T99" fmla="*/ 55 h 222"/>
              <a:gd name="T100" fmla="*/ 118 w 340"/>
              <a:gd name="T101" fmla="*/ 42 h 222"/>
              <a:gd name="T102" fmla="*/ 126 w 340"/>
              <a:gd name="T103" fmla="*/ 30 h 222"/>
              <a:gd name="T104" fmla="*/ 133 w 340"/>
              <a:gd name="T105" fmla="*/ 19 h 222"/>
              <a:gd name="T106" fmla="*/ 141 w 340"/>
              <a:gd name="T107" fmla="*/ 7 h 222"/>
              <a:gd name="T108" fmla="*/ 146 w 340"/>
              <a:gd name="T109" fmla="*/ 2 h 222"/>
              <a:gd name="T110" fmla="*/ 150 w 340"/>
              <a:gd name="T111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222">
                <a:moveTo>
                  <a:pt x="150" y="0"/>
                </a:moveTo>
                <a:lnTo>
                  <a:pt x="156" y="6"/>
                </a:lnTo>
                <a:lnTo>
                  <a:pt x="162" y="11"/>
                </a:lnTo>
                <a:lnTo>
                  <a:pt x="167" y="17"/>
                </a:lnTo>
                <a:lnTo>
                  <a:pt x="175" y="25"/>
                </a:lnTo>
                <a:lnTo>
                  <a:pt x="181" y="30"/>
                </a:lnTo>
                <a:lnTo>
                  <a:pt x="186" y="36"/>
                </a:lnTo>
                <a:lnTo>
                  <a:pt x="192" y="42"/>
                </a:lnTo>
                <a:lnTo>
                  <a:pt x="200" y="49"/>
                </a:lnTo>
                <a:lnTo>
                  <a:pt x="205" y="55"/>
                </a:lnTo>
                <a:lnTo>
                  <a:pt x="211" y="61"/>
                </a:lnTo>
                <a:lnTo>
                  <a:pt x="217" y="66"/>
                </a:lnTo>
                <a:lnTo>
                  <a:pt x="224" y="72"/>
                </a:lnTo>
                <a:lnTo>
                  <a:pt x="230" y="78"/>
                </a:lnTo>
                <a:lnTo>
                  <a:pt x="236" y="85"/>
                </a:lnTo>
                <a:lnTo>
                  <a:pt x="243" y="93"/>
                </a:lnTo>
                <a:lnTo>
                  <a:pt x="249" y="99"/>
                </a:lnTo>
                <a:lnTo>
                  <a:pt x="255" y="104"/>
                </a:lnTo>
                <a:lnTo>
                  <a:pt x="259" y="108"/>
                </a:lnTo>
                <a:lnTo>
                  <a:pt x="264" y="114"/>
                </a:lnTo>
                <a:lnTo>
                  <a:pt x="268" y="120"/>
                </a:lnTo>
                <a:lnTo>
                  <a:pt x="272" y="125"/>
                </a:lnTo>
                <a:lnTo>
                  <a:pt x="278" y="131"/>
                </a:lnTo>
                <a:lnTo>
                  <a:pt x="281" y="137"/>
                </a:lnTo>
                <a:lnTo>
                  <a:pt x="285" y="142"/>
                </a:lnTo>
                <a:lnTo>
                  <a:pt x="291" y="148"/>
                </a:lnTo>
                <a:lnTo>
                  <a:pt x="300" y="156"/>
                </a:lnTo>
                <a:lnTo>
                  <a:pt x="306" y="163"/>
                </a:lnTo>
                <a:lnTo>
                  <a:pt x="314" y="171"/>
                </a:lnTo>
                <a:lnTo>
                  <a:pt x="319" y="177"/>
                </a:lnTo>
                <a:lnTo>
                  <a:pt x="327" y="184"/>
                </a:lnTo>
                <a:lnTo>
                  <a:pt x="333" y="192"/>
                </a:lnTo>
                <a:lnTo>
                  <a:pt x="340" y="199"/>
                </a:lnTo>
                <a:lnTo>
                  <a:pt x="329" y="199"/>
                </a:lnTo>
                <a:lnTo>
                  <a:pt x="319" y="201"/>
                </a:lnTo>
                <a:lnTo>
                  <a:pt x="310" y="201"/>
                </a:lnTo>
                <a:lnTo>
                  <a:pt x="300" y="203"/>
                </a:lnTo>
                <a:lnTo>
                  <a:pt x="289" y="203"/>
                </a:lnTo>
                <a:lnTo>
                  <a:pt x="280" y="205"/>
                </a:lnTo>
                <a:lnTo>
                  <a:pt x="270" y="207"/>
                </a:lnTo>
                <a:lnTo>
                  <a:pt x="261" y="209"/>
                </a:lnTo>
                <a:lnTo>
                  <a:pt x="249" y="209"/>
                </a:lnTo>
                <a:lnTo>
                  <a:pt x="240" y="209"/>
                </a:lnTo>
                <a:lnTo>
                  <a:pt x="230" y="209"/>
                </a:lnTo>
                <a:lnTo>
                  <a:pt x="221" y="209"/>
                </a:lnTo>
                <a:lnTo>
                  <a:pt x="211" y="209"/>
                </a:lnTo>
                <a:lnTo>
                  <a:pt x="202" y="209"/>
                </a:lnTo>
                <a:lnTo>
                  <a:pt x="190" y="209"/>
                </a:lnTo>
                <a:lnTo>
                  <a:pt x="183" y="209"/>
                </a:lnTo>
                <a:lnTo>
                  <a:pt x="171" y="209"/>
                </a:lnTo>
                <a:lnTo>
                  <a:pt x="164" y="209"/>
                </a:lnTo>
                <a:lnTo>
                  <a:pt x="152" y="209"/>
                </a:lnTo>
                <a:lnTo>
                  <a:pt x="143" y="209"/>
                </a:lnTo>
                <a:lnTo>
                  <a:pt x="133" y="209"/>
                </a:lnTo>
                <a:lnTo>
                  <a:pt x="124" y="209"/>
                </a:lnTo>
                <a:lnTo>
                  <a:pt x="114" y="209"/>
                </a:lnTo>
                <a:lnTo>
                  <a:pt x="105" y="209"/>
                </a:lnTo>
                <a:lnTo>
                  <a:pt x="99" y="209"/>
                </a:lnTo>
                <a:lnTo>
                  <a:pt x="91" y="209"/>
                </a:lnTo>
                <a:lnTo>
                  <a:pt x="86" y="211"/>
                </a:lnTo>
                <a:lnTo>
                  <a:pt x="80" y="211"/>
                </a:lnTo>
                <a:lnTo>
                  <a:pt x="74" y="211"/>
                </a:lnTo>
                <a:lnTo>
                  <a:pt x="68" y="213"/>
                </a:lnTo>
                <a:lnTo>
                  <a:pt x="63" y="213"/>
                </a:lnTo>
                <a:lnTo>
                  <a:pt x="57" y="215"/>
                </a:lnTo>
                <a:lnTo>
                  <a:pt x="51" y="215"/>
                </a:lnTo>
                <a:lnTo>
                  <a:pt x="44" y="217"/>
                </a:lnTo>
                <a:lnTo>
                  <a:pt x="38" y="217"/>
                </a:lnTo>
                <a:lnTo>
                  <a:pt x="32" y="218"/>
                </a:lnTo>
                <a:lnTo>
                  <a:pt x="27" y="218"/>
                </a:lnTo>
                <a:lnTo>
                  <a:pt x="21" y="218"/>
                </a:lnTo>
                <a:lnTo>
                  <a:pt x="17" y="220"/>
                </a:lnTo>
                <a:lnTo>
                  <a:pt x="11" y="222"/>
                </a:lnTo>
                <a:lnTo>
                  <a:pt x="8" y="217"/>
                </a:lnTo>
                <a:lnTo>
                  <a:pt x="4" y="213"/>
                </a:lnTo>
                <a:lnTo>
                  <a:pt x="0" y="207"/>
                </a:lnTo>
                <a:lnTo>
                  <a:pt x="6" y="203"/>
                </a:lnTo>
                <a:lnTo>
                  <a:pt x="10" y="198"/>
                </a:lnTo>
                <a:lnTo>
                  <a:pt x="13" y="192"/>
                </a:lnTo>
                <a:lnTo>
                  <a:pt x="17" y="184"/>
                </a:lnTo>
                <a:lnTo>
                  <a:pt x="23" y="179"/>
                </a:lnTo>
                <a:lnTo>
                  <a:pt x="27" y="171"/>
                </a:lnTo>
                <a:lnTo>
                  <a:pt x="32" y="165"/>
                </a:lnTo>
                <a:lnTo>
                  <a:pt x="36" y="160"/>
                </a:lnTo>
                <a:lnTo>
                  <a:pt x="42" y="154"/>
                </a:lnTo>
                <a:lnTo>
                  <a:pt x="44" y="148"/>
                </a:lnTo>
                <a:lnTo>
                  <a:pt x="49" y="141"/>
                </a:lnTo>
                <a:lnTo>
                  <a:pt x="53" y="133"/>
                </a:lnTo>
                <a:lnTo>
                  <a:pt x="59" y="127"/>
                </a:lnTo>
                <a:lnTo>
                  <a:pt x="63" y="122"/>
                </a:lnTo>
                <a:lnTo>
                  <a:pt x="68" y="114"/>
                </a:lnTo>
                <a:lnTo>
                  <a:pt x="72" y="108"/>
                </a:lnTo>
                <a:lnTo>
                  <a:pt x="78" y="102"/>
                </a:lnTo>
                <a:lnTo>
                  <a:pt x="82" y="95"/>
                </a:lnTo>
                <a:lnTo>
                  <a:pt x="86" y="87"/>
                </a:lnTo>
                <a:lnTo>
                  <a:pt x="89" y="80"/>
                </a:lnTo>
                <a:lnTo>
                  <a:pt x="95" y="74"/>
                </a:lnTo>
                <a:lnTo>
                  <a:pt x="99" y="68"/>
                </a:lnTo>
                <a:lnTo>
                  <a:pt x="105" y="61"/>
                </a:lnTo>
                <a:lnTo>
                  <a:pt x="108" y="55"/>
                </a:lnTo>
                <a:lnTo>
                  <a:pt x="114" y="49"/>
                </a:lnTo>
                <a:lnTo>
                  <a:pt x="118" y="42"/>
                </a:lnTo>
                <a:lnTo>
                  <a:pt x="122" y="36"/>
                </a:lnTo>
                <a:lnTo>
                  <a:pt x="126" y="30"/>
                </a:lnTo>
                <a:lnTo>
                  <a:pt x="129" y="25"/>
                </a:lnTo>
                <a:lnTo>
                  <a:pt x="133" y="19"/>
                </a:lnTo>
                <a:lnTo>
                  <a:pt x="137" y="13"/>
                </a:lnTo>
                <a:lnTo>
                  <a:pt x="141" y="7"/>
                </a:lnTo>
                <a:lnTo>
                  <a:pt x="145" y="2"/>
                </a:lnTo>
                <a:lnTo>
                  <a:pt x="146" y="2"/>
                </a:lnTo>
                <a:lnTo>
                  <a:pt x="150" y="0"/>
                </a:lnTo>
                <a:lnTo>
                  <a:pt x="1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Freeform 7">
            <a:extLst>
              <a:ext uri="{FF2B5EF4-FFF2-40B4-BE49-F238E27FC236}">
                <a16:creationId xmlns:a16="http://schemas.microsoft.com/office/drawing/2014/main" id="{A70E4E0D-0CB9-4464-AF8C-A6229099E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2041525"/>
            <a:ext cx="1547812" cy="793750"/>
          </a:xfrm>
          <a:custGeom>
            <a:avLst/>
            <a:gdLst>
              <a:gd name="T0" fmla="*/ 456 w 456"/>
              <a:gd name="T1" fmla="*/ 4 h 234"/>
              <a:gd name="T2" fmla="*/ 443 w 456"/>
              <a:gd name="T3" fmla="*/ 23 h 234"/>
              <a:gd name="T4" fmla="*/ 424 w 456"/>
              <a:gd name="T5" fmla="*/ 46 h 234"/>
              <a:gd name="T6" fmla="*/ 411 w 456"/>
              <a:gd name="T7" fmla="*/ 63 h 234"/>
              <a:gd name="T8" fmla="*/ 399 w 456"/>
              <a:gd name="T9" fmla="*/ 82 h 234"/>
              <a:gd name="T10" fmla="*/ 386 w 456"/>
              <a:gd name="T11" fmla="*/ 99 h 234"/>
              <a:gd name="T12" fmla="*/ 374 w 456"/>
              <a:gd name="T13" fmla="*/ 116 h 234"/>
              <a:gd name="T14" fmla="*/ 363 w 456"/>
              <a:gd name="T15" fmla="*/ 135 h 234"/>
              <a:gd name="T16" fmla="*/ 352 w 456"/>
              <a:gd name="T17" fmla="*/ 154 h 234"/>
              <a:gd name="T18" fmla="*/ 335 w 456"/>
              <a:gd name="T19" fmla="*/ 173 h 234"/>
              <a:gd name="T20" fmla="*/ 319 w 456"/>
              <a:gd name="T21" fmla="*/ 190 h 234"/>
              <a:gd name="T22" fmla="*/ 298 w 456"/>
              <a:gd name="T23" fmla="*/ 203 h 234"/>
              <a:gd name="T24" fmla="*/ 268 w 456"/>
              <a:gd name="T25" fmla="*/ 211 h 234"/>
              <a:gd name="T26" fmla="*/ 249 w 456"/>
              <a:gd name="T27" fmla="*/ 215 h 234"/>
              <a:gd name="T28" fmla="*/ 228 w 456"/>
              <a:gd name="T29" fmla="*/ 215 h 234"/>
              <a:gd name="T30" fmla="*/ 205 w 456"/>
              <a:gd name="T31" fmla="*/ 217 h 234"/>
              <a:gd name="T32" fmla="*/ 184 w 456"/>
              <a:gd name="T33" fmla="*/ 220 h 234"/>
              <a:gd name="T34" fmla="*/ 162 w 456"/>
              <a:gd name="T35" fmla="*/ 220 h 234"/>
              <a:gd name="T36" fmla="*/ 141 w 456"/>
              <a:gd name="T37" fmla="*/ 224 h 234"/>
              <a:gd name="T38" fmla="*/ 118 w 456"/>
              <a:gd name="T39" fmla="*/ 226 h 234"/>
              <a:gd name="T40" fmla="*/ 93 w 456"/>
              <a:gd name="T41" fmla="*/ 226 h 234"/>
              <a:gd name="T42" fmla="*/ 70 w 456"/>
              <a:gd name="T43" fmla="*/ 228 h 234"/>
              <a:gd name="T44" fmla="*/ 46 w 456"/>
              <a:gd name="T45" fmla="*/ 230 h 234"/>
              <a:gd name="T46" fmla="*/ 23 w 456"/>
              <a:gd name="T47" fmla="*/ 232 h 234"/>
              <a:gd name="T48" fmla="*/ 0 w 456"/>
              <a:gd name="T49" fmla="*/ 234 h 234"/>
              <a:gd name="T50" fmla="*/ 19 w 456"/>
              <a:gd name="T51" fmla="*/ 203 h 234"/>
              <a:gd name="T52" fmla="*/ 38 w 456"/>
              <a:gd name="T53" fmla="*/ 175 h 234"/>
              <a:gd name="T54" fmla="*/ 55 w 456"/>
              <a:gd name="T55" fmla="*/ 146 h 234"/>
              <a:gd name="T56" fmla="*/ 74 w 456"/>
              <a:gd name="T57" fmla="*/ 118 h 234"/>
              <a:gd name="T58" fmla="*/ 91 w 456"/>
              <a:gd name="T59" fmla="*/ 91 h 234"/>
              <a:gd name="T60" fmla="*/ 108 w 456"/>
              <a:gd name="T61" fmla="*/ 66 h 234"/>
              <a:gd name="T62" fmla="*/ 125 w 456"/>
              <a:gd name="T63" fmla="*/ 44 h 234"/>
              <a:gd name="T64" fmla="*/ 143 w 456"/>
              <a:gd name="T65" fmla="*/ 21 h 234"/>
              <a:gd name="T66" fmla="*/ 165 w 456"/>
              <a:gd name="T67" fmla="*/ 19 h 234"/>
              <a:gd name="T68" fmla="*/ 190 w 456"/>
              <a:gd name="T69" fmla="*/ 17 h 234"/>
              <a:gd name="T70" fmla="*/ 213 w 456"/>
              <a:gd name="T71" fmla="*/ 15 h 234"/>
              <a:gd name="T72" fmla="*/ 238 w 456"/>
              <a:gd name="T73" fmla="*/ 15 h 234"/>
              <a:gd name="T74" fmla="*/ 260 w 456"/>
              <a:gd name="T75" fmla="*/ 13 h 234"/>
              <a:gd name="T76" fmla="*/ 285 w 456"/>
              <a:gd name="T77" fmla="*/ 11 h 234"/>
              <a:gd name="T78" fmla="*/ 310 w 456"/>
              <a:gd name="T79" fmla="*/ 9 h 234"/>
              <a:gd name="T80" fmla="*/ 335 w 456"/>
              <a:gd name="T81" fmla="*/ 8 h 234"/>
              <a:gd name="T82" fmla="*/ 357 w 456"/>
              <a:gd name="T83" fmla="*/ 6 h 234"/>
              <a:gd name="T84" fmla="*/ 382 w 456"/>
              <a:gd name="T85" fmla="*/ 6 h 234"/>
              <a:gd name="T86" fmla="*/ 403 w 456"/>
              <a:gd name="T87" fmla="*/ 4 h 234"/>
              <a:gd name="T88" fmla="*/ 422 w 456"/>
              <a:gd name="T89" fmla="*/ 4 h 234"/>
              <a:gd name="T90" fmla="*/ 441 w 456"/>
              <a:gd name="T9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6" h="234">
                <a:moveTo>
                  <a:pt x="447" y="0"/>
                </a:moveTo>
                <a:lnTo>
                  <a:pt x="452" y="0"/>
                </a:lnTo>
                <a:lnTo>
                  <a:pt x="456" y="4"/>
                </a:lnTo>
                <a:lnTo>
                  <a:pt x="454" y="8"/>
                </a:lnTo>
                <a:lnTo>
                  <a:pt x="452" y="13"/>
                </a:lnTo>
                <a:lnTo>
                  <a:pt x="443" y="23"/>
                </a:lnTo>
                <a:lnTo>
                  <a:pt x="433" y="34"/>
                </a:lnTo>
                <a:lnTo>
                  <a:pt x="428" y="40"/>
                </a:lnTo>
                <a:lnTo>
                  <a:pt x="424" y="46"/>
                </a:lnTo>
                <a:lnTo>
                  <a:pt x="418" y="51"/>
                </a:lnTo>
                <a:lnTo>
                  <a:pt x="414" y="57"/>
                </a:lnTo>
                <a:lnTo>
                  <a:pt x="411" y="63"/>
                </a:lnTo>
                <a:lnTo>
                  <a:pt x="407" y="68"/>
                </a:lnTo>
                <a:lnTo>
                  <a:pt x="403" y="76"/>
                </a:lnTo>
                <a:lnTo>
                  <a:pt x="399" y="82"/>
                </a:lnTo>
                <a:lnTo>
                  <a:pt x="394" y="87"/>
                </a:lnTo>
                <a:lnTo>
                  <a:pt x="392" y="93"/>
                </a:lnTo>
                <a:lnTo>
                  <a:pt x="386" y="99"/>
                </a:lnTo>
                <a:lnTo>
                  <a:pt x="384" y="105"/>
                </a:lnTo>
                <a:lnTo>
                  <a:pt x="378" y="110"/>
                </a:lnTo>
                <a:lnTo>
                  <a:pt x="374" y="116"/>
                </a:lnTo>
                <a:lnTo>
                  <a:pt x="371" y="122"/>
                </a:lnTo>
                <a:lnTo>
                  <a:pt x="367" y="129"/>
                </a:lnTo>
                <a:lnTo>
                  <a:pt x="363" y="135"/>
                </a:lnTo>
                <a:lnTo>
                  <a:pt x="359" y="141"/>
                </a:lnTo>
                <a:lnTo>
                  <a:pt x="355" y="148"/>
                </a:lnTo>
                <a:lnTo>
                  <a:pt x="352" y="154"/>
                </a:lnTo>
                <a:lnTo>
                  <a:pt x="346" y="160"/>
                </a:lnTo>
                <a:lnTo>
                  <a:pt x="340" y="165"/>
                </a:lnTo>
                <a:lnTo>
                  <a:pt x="335" y="173"/>
                </a:lnTo>
                <a:lnTo>
                  <a:pt x="329" y="179"/>
                </a:lnTo>
                <a:lnTo>
                  <a:pt x="323" y="184"/>
                </a:lnTo>
                <a:lnTo>
                  <a:pt x="319" y="190"/>
                </a:lnTo>
                <a:lnTo>
                  <a:pt x="314" y="196"/>
                </a:lnTo>
                <a:lnTo>
                  <a:pt x="308" y="201"/>
                </a:lnTo>
                <a:lnTo>
                  <a:pt x="298" y="203"/>
                </a:lnTo>
                <a:lnTo>
                  <a:pt x="289" y="207"/>
                </a:lnTo>
                <a:lnTo>
                  <a:pt x="278" y="209"/>
                </a:lnTo>
                <a:lnTo>
                  <a:pt x="268" y="211"/>
                </a:lnTo>
                <a:lnTo>
                  <a:pt x="264" y="215"/>
                </a:lnTo>
                <a:lnTo>
                  <a:pt x="257" y="215"/>
                </a:lnTo>
                <a:lnTo>
                  <a:pt x="249" y="215"/>
                </a:lnTo>
                <a:lnTo>
                  <a:pt x="243" y="215"/>
                </a:lnTo>
                <a:lnTo>
                  <a:pt x="236" y="215"/>
                </a:lnTo>
                <a:lnTo>
                  <a:pt x="228" y="215"/>
                </a:lnTo>
                <a:lnTo>
                  <a:pt x="220" y="217"/>
                </a:lnTo>
                <a:lnTo>
                  <a:pt x="213" y="217"/>
                </a:lnTo>
                <a:lnTo>
                  <a:pt x="205" y="217"/>
                </a:lnTo>
                <a:lnTo>
                  <a:pt x="198" y="219"/>
                </a:lnTo>
                <a:lnTo>
                  <a:pt x="190" y="219"/>
                </a:lnTo>
                <a:lnTo>
                  <a:pt x="184" y="220"/>
                </a:lnTo>
                <a:lnTo>
                  <a:pt x="177" y="220"/>
                </a:lnTo>
                <a:lnTo>
                  <a:pt x="169" y="220"/>
                </a:lnTo>
                <a:lnTo>
                  <a:pt x="162" y="220"/>
                </a:lnTo>
                <a:lnTo>
                  <a:pt x="154" y="222"/>
                </a:lnTo>
                <a:lnTo>
                  <a:pt x="146" y="222"/>
                </a:lnTo>
                <a:lnTo>
                  <a:pt x="141" y="224"/>
                </a:lnTo>
                <a:lnTo>
                  <a:pt x="133" y="224"/>
                </a:lnTo>
                <a:lnTo>
                  <a:pt x="125" y="226"/>
                </a:lnTo>
                <a:lnTo>
                  <a:pt x="118" y="226"/>
                </a:lnTo>
                <a:lnTo>
                  <a:pt x="108" y="226"/>
                </a:lnTo>
                <a:lnTo>
                  <a:pt x="101" y="226"/>
                </a:lnTo>
                <a:lnTo>
                  <a:pt x="93" y="226"/>
                </a:lnTo>
                <a:lnTo>
                  <a:pt x="85" y="226"/>
                </a:lnTo>
                <a:lnTo>
                  <a:pt x="78" y="228"/>
                </a:lnTo>
                <a:lnTo>
                  <a:pt x="70" y="228"/>
                </a:lnTo>
                <a:lnTo>
                  <a:pt x="63" y="230"/>
                </a:lnTo>
                <a:lnTo>
                  <a:pt x="53" y="230"/>
                </a:lnTo>
                <a:lnTo>
                  <a:pt x="46" y="230"/>
                </a:lnTo>
                <a:lnTo>
                  <a:pt x="38" y="230"/>
                </a:lnTo>
                <a:lnTo>
                  <a:pt x="30" y="232"/>
                </a:lnTo>
                <a:lnTo>
                  <a:pt x="23" y="232"/>
                </a:lnTo>
                <a:lnTo>
                  <a:pt x="15" y="232"/>
                </a:lnTo>
                <a:lnTo>
                  <a:pt x="8" y="234"/>
                </a:lnTo>
                <a:lnTo>
                  <a:pt x="0" y="234"/>
                </a:lnTo>
                <a:lnTo>
                  <a:pt x="6" y="224"/>
                </a:lnTo>
                <a:lnTo>
                  <a:pt x="13" y="213"/>
                </a:lnTo>
                <a:lnTo>
                  <a:pt x="19" y="203"/>
                </a:lnTo>
                <a:lnTo>
                  <a:pt x="25" y="194"/>
                </a:lnTo>
                <a:lnTo>
                  <a:pt x="30" y="184"/>
                </a:lnTo>
                <a:lnTo>
                  <a:pt x="38" y="175"/>
                </a:lnTo>
                <a:lnTo>
                  <a:pt x="44" y="165"/>
                </a:lnTo>
                <a:lnTo>
                  <a:pt x="49" y="156"/>
                </a:lnTo>
                <a:lnTo>
                  <a:pt x="55" y="146"/>
                </a:lnTo>
                <a:lnTo>
                  <a:pt x="61" y="137"/>
                </a:lnTo>
                <a:lnTo>
                  <a:pt x="68" y="127"/>
                </a:lnTo>
                <a:lnTo>
                  <a:pt x="74" y="118"/>
                </a:lnTo>
                <a:lnTo>
                  <a:pt x="80" y="108"/>
                </a:lnTo>
                <a:lnTo>
                  <a:pt x="85" y="101"/>
                </a:lnTo>
                <a:lnTo>
                  <a:pt x="91" y="91"/>
                </a:lnTo>
                <a:lnTo>
                  <a:pt x="99" y="82"/>
                </a:lnTo>
                <a:lnTo>
                  <a:pt x="103" y="72"/>
                </a:lnTo>
                <a:lnTo>
                  <a:pt x="108" y="66"/>
                </a:lnTo>
                <a:lnTo>
                  <a:pt x="116" y="57"/>
                </a:lnTo>
                <a:lnTo>
                  <a:pt x="122" y="51"/>
                </a:lnTo>
                <a:lnTo>
                  <a:pt x="125" y="44"/>
                </a:lnTo>
                <a:lnTo>
                  <a:pt x="131" y="36"/>
                </a:lnTo>
                <a:lnTo>
                  <a:pt x="137" y="27"/>
                </a:lnTo>
                <a:lnTo>
                  <a:pt x="143" y="21"/>
                </a:lnTo>
                <a:lnTo>
                  <a:pt x="150" y="19"/>
                </a:lnTo>
                <a:lnTo>
                  <a:pt x="158" y="19"/>
                </a:lnTo>
                <a:lnTo>
                  <a:pt x="165" y="19"/>
                </a:lnTo>
                <a:lnTo>
                  <a:pt x="175" y="19"/>
                </a:lnTo>
                <a:lnTo>
                  <a:pt x="182" y="17"/>
                </a:lnTo>
                <a:lnTo>
                  <a:pt x="190" y="17"/>
                </a:lnTo>
                <a:lnTo>
                  <a:pt x="198" y="17"/>
                </a:lnTo>
                <a:lnTo>
                  <a:pt x="205" y="17"/>
                </a:lnTo>
                <a:lnTo>
                  <a:pt x="213" y="15"/>
                </a:lnTo>
                <a:lnTo>
                  <a:pt x="222" y="15"/>
                </a:lnTo>
                <a:lnTo>
                  <a:pt x="230" y="15"/>
                </a:lnTo>
                <a:lnTo>
                  <a:pt x="238" y="15"/>
                </a:lnTo>
                <a:lnTo>
                  <a:pt x="245" y="13"/>
                </a:lnTo>
                <a:lnTo>
                  <a:pt x="253" y="13"/>
                </a:lnTo>
                <a:lnTo>
                  <a:pt x="260" y="13"/>
                </a:lnTo>
                <a:lnTo>
                  <a:pt x="270" y="13"/>
                </a:lnTo>
                <a:lnTo>
                  <a:pt x="278" y="11"/>
                </a:lnTo>
                <a:lnTo>
                  <a:pt x="285" y="11"/>
                </a:lnTo>
                <a:lnTo>
                  <a:pt x="293" y="9"/>
                </a:lnTo>
                <a:lnTo>
                  <a:pt x="302" y="9"/>
                </a:lnTo>
                <a:lnTo>
                  <a:pt x="310" y="9"/>
                </a:lnTo>
                <a:lnTo>
                  <a:pt x="317" y="9"/>
                </a:lnTo>
                <a:lnTo>
                  <a:pt x="325" y="8"/>
                </a:lnTo>
                <a:lnTo>
                  <a:pt x="335" y="8"/>
                </a:lnTo>
                <a:lnTo>
                  <a:pt x="342" y="8"/>
                </a:lnTo>
                <a:lnTo>
                  <a:pt x="350" y="8"/>
                </a:lnTo>
                <a:lnTo>
                  <a:pt x="357" y="6"/>
                </a:lnTo>
                <a:lnTo>
                  <a:pt x="365" y="6"/>
                </a:lnTo>
                <a:lnTo>
                  <a:pt x="374" y="6"/>
                </a:lnTo>
                <a:lnTo>
                  <a:pt x="382" y="6"/>
                </a:lnTo>
                <a:lnTo>
                  <a:pt x="390" y="6"/>
                </a:lnTo>
                <a:lnTo>
                  <a:pt x="397" y="6"/>
                </a:lnTo>
                <a:lnTo>
                  <a:pt x="403" y="4"/>
                </a:lnTo>
                <a:lnTo>
                  <a:pt x="409" y="4"/>
                </a:lnTo>
                <a:lnTo>
                  <a:pt x="414" y="4"/>
                </a:lnTo>
                <a:lnTo>
                  <a:pt x="422" y="4"/>
                </a:lnTo>
                <a:lnTo>
                  <a:pt x="428" y="2"/>
                </a:lnTo>
                <a:lnTo>
                  <a:pt x="435" y="2"/>
                </a:lnTo>
                <a:lnTo>
                  <a:pt x="441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Freeform 8">
            <a:extLst>
              <a:ext uri="{FF2B5EF4-FFF2-40B4-BE49-F238E27FC236}">
                <a16:creationId xmlns:a16="http://schemas.microsoft.com/office/drawing/2014/main" id="{5F07D650-20CB-4963-94C6-EF94A35E7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639" y="2041526"/>
            <a:ext cx="1011237" cy="557213"/>
          </a:xfrm>
          <a:custGeom>
            <a:avLst/>
            <a:gdLst>
              <a:gd name="T0" fmla="*/ 130 w 299"/>
              <a:gd name="T1" fmla="*/ 9 h 163"/>
              <a:gd name="T2" fmla="*/ 151 w 299"/>
              <a:gd name="T3" fmla="*/ 6 h 163"/>
              <a:gd name="T4" fmla="*/ 173 w 299"/>
              <a:gd name="T5" fmla="*/ 2 h 163"/>
              <a:gd name="T6" fmla="*/ 192 w 299"/>
              <a:gd name="T7" fmla="*/ 0 h 163"/>
              <a:gd name="T8" fmla="*/ 213 w 299"/>
              <a:gd name="T9" fmla="*/ 2 h 163"/>
              <a:gd name="T10" fmla="*/ 234 w 299"/>
              <a:gd name="T11" fmla="*/ 2 h 163"/>
              <a:gd name="T12" fmla="*/ 255 w 299"/>
              <a:gd name="T13" fmla="*/ 4 h 163"/>
              <a:gd name="T14" fmla="*/ 276 w 299"/>
              <a:gd name="T15" fmla="*/ 4 h 163"/>
              <a:gd name="T16" fmla="*/ 299 w 299"/>
              <a:gd name="T17" fmla="*/ 6 h 163"/>
              <a:gd name="T18" fmla="*/ 280 w 299"/>
              <a:gd name="T19" fmla="*/ 34 h 163"/>
              <a:gd name="T20" fmla="*/ 255 w 299"/>
              <a:gd name="T21" fmla="*/ 65 h 163"/>
              <a:gd name="T22" fmla="*/ 230 w 299"/>
              <a:gd name="T23" fmla="*/ 93 h 163"/>
              <a:gd name="T24" fmla="*/ 213 w 299"/>
              <a:gd name="T25" fmla="*/ 114 h 163"/>
              <a:gd name="T26" fmla="*/ 196 w 299"/>
              <a:gd name="T27" fmla="*/ 133 h 163"/>
              <a:gd name="T28" fmla="*/ 183 w 299"/>
              <a:gd name="T29" fmla="*/ 154 h 163"/>
              <a:gd name="T30" fmla="*/ 181 w 299"/>
              <a:gd name="T31" fmla="*/ 146 h 163"/>
              <a:gd name="T32" fmla="*/ 194 w 299"/>
              <a:gd name="T33" fmla="*/ 124 h 163"/>
              <a:gd name="T34" fmla="*/ 208 w 299"/>
              <a:gd name="T35" fmla="*/ 101 h 163"/>
              <a:gd name="T36" fmla="*/ 202 w 299"/>
              <a:gd name="T37" fmla="*/ 101 h 163"/>
              <a:gd name="T38" fmla="*/ 183 w 299"/>
              <a:gd name="T39" fmla="*/ 112 h 163"/>
              <a:gd name="T40" fmla="*/ 166 w 299"/>
              <a:gd name="T41" fmla="*/ 125 h 163"/>
              <a:gd name="T42" fmla="*/ 149 w 299"/>
              <a:gd name="T43" fmla="*/ 137 h 163"/>
              <a:gd name="T44" fmla="*/ 132 w 299"/>
              <a:gd name="T45" fmla="*/ 150 h 163"/>
              <a:gd name="T46" fmla="*/ 118 w 299"/>
              <a:gd name="T47" fmla="*/ 160 h 163"/>
              <a:gd name="T48" fmla="*/ 126 w 299"/>
              <a:gd name="T49" fmla="*/ 143 h 163"/>
              <a:gd name="T50" fmla="*/ 147 w 299"/>
              <a:gd name="T51" fmla="*/ 112 h 163"/>
              <a:gd name="T52" fmla="*/ 168 w 299"/>
              <a:gd name="T53" fmla="*/ 82 h 163"/>
              <a:gd name="T54" fmla="*/ 143 w 299"/>
              <a:gd name="T55" fmla="*/ 95 h 163"/>
              <a:gd name="T56" fmla="*/ 120 w 299"/>
              <a:gd name="T57" fmla="*/ 108 h 163"/>
              <a:gd name="T58" fmla="*/ 101 w 299"/>
              <a:gd name="T59" fmla="*/ 122 h 163"/>
              <a:gd name="T60" fmla="*/ 88 w 299"/>
              <a:gd name="T61" fmla="*/ 139 h 163"/>
              <a:gd name="T62" fmla="*/ 73 w 299"/>
              <a:gd name="T63" fmla="*/ 144 h 163"/>
              <a:gd name="T64" fmla="*/ 82 w 299"/>
              <a:gd name="T65" fmla="*/ 125 h 163"/>
              <a:gd name="T66" fmla="*/ 99 w 299"/>
              <a:gd name="T67" fmla="*/ 103 h 163"/>
              <a:gd name="T68" fmla="*/ 114 w 299"/>
              <a:gd name="T69" fmla="*/ 80 h 163"/>
              <a:gd name="T70" fmla="*/ 103 w 299"/>
              <a:gd name="T71" fmla="*/ 87 h 163"/>
              <a:gd name="T72" fmla="*/ 82 w 299"/>
              <a:gd name="T73" fmla="*/ 106 h 163"/>
              <a:gd name="T74" fmla="*/ 59 w 299"/>
              <a:gd name="T75" fmla="*/ 125 h 163"/>
              <a:gd name="T76" fmla="*/ 38 w 299"/>
              <a:gd name="T77" fmla="*/ 143 h 163"/>
              <a:gd name="T78" fmla="*/ 16 w 299"/>
              <a:gd name="T79" fmla="*/ 158 h 163"/>
              <a:gd name="T80" fmla="*/ 0 w 299"/>
              <a:gd name="T81" fmla="*/ 160 h 163"/>
              <a:gd name="T82" fmla="*/ 17 w 299"/>
              <a:gd name="T83" fmla="*/ 133 h 163"/>
              <a:gd name="T84" fmla="*/ 36 w 299"/>
              <a:gd name="T85" fmla="*/ 106 h 163"/>
              <a:gd name="T86" fmla="*/ 55 w 299"/>
              <a:gd name="T87" fmla="*/ 82 h 163"/>
              <a:gd name="T88" fmla="*/ 74 w 299"/>
              <a:gd name="T89" fmla="*/ 57 h 163"/>
              <a:gd name="T90" fmla="*/ 93 w 299"/>
              <a:gd name="T91" fmla="*/ 32 h 163"/>
              <a:gd name="T92" fmla="*/ 109 w 299"/>
              <a:gd name="T93" fmla="*/ 11 h 163"/>
              <a:gd name="T94" fmla="*/ 114 w 299"/>
              <a:gd name="T95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9" h="163">
                <a:moveTo>
                  <a:pt x="114" y="0"/>
                </a:moveTo>
                <a:lnTo>
                  <a:pt x="124" y="6"/>
                </a:lnTo>
                <a:lnTo>
                  <a:pt x="130" y="9"/>
                </a:lnTo>
                <a:lnTo>
                  <a:pt x="135" y="8"/>
                </a:lnTo>
                <a:lnTo>
                  <a:pt x="143" y="8"/>
                </a:lnTo>
                <a:lnTo>
                  <a:pt x="151" y="6"/>
                </a:lnTo>
                <a:lnTo>
                  <a:pt x="158" y="6"/>
                </a:lnTo>
                <a:lnTo>
                  <a:pt x="166" y="4"/>
                </a:lnTo>
                <a:lnTo>
                  <a:pt x="173" y="2"/>
                </a:lnTo>
                <a:lnTo>
                  <a:pt x="179" y="2"/>
                </a:lnTo>
                <a:lnTo>
                  <a:pt x="187" y="0"/>
                </a:lnTo>
                <a:lnTo>
                  <a:pt x="192" y="0"/>
                </a:lnTo>
                <a:lnTo>
                  <a:pt x="200" y="0"/>
                </a:lnTo>
                <a:lnTo>
                  <a:pt x="208" y="0"/>
                </a:lnTo>
                <a:lnTo>
                  <a:pt x="213" y="2"/>
                </a:lnTo>
                <a:lnTo>
                  <a:pt x="221" y="2"/>
                </a:lnTo>
                <a:lnTo>
                  <a:pt x="227" y="2"/>
                </a:lnTo>
                <a:lnTo>
                  <a:pt x="234" y="2"/>
                </a:lnTo>
                <a:lnTo>
                  <a:pt x="242" y="4"/>
                </a:lnTo>
                <a:lnTo>
                  <a:pt x="248" y="4"/>
                </a:lnTo>
                <a:lnTo>
                  <a:pt x="255" y="4"/>
                </a:lnTo>
                <a:lnTo>
                  <a:pt x="263" y="4"/>
                </a:lnTo>
                <a:lnTo>
                  <a:pt x="270" y="4"/>
                </a:lnTo>
                <a:lnTo>
                  <a:pt x="276" y="4"/>
                </a:lnTo>
                <a:lnTo>
                  <a:pt x="284" y="4"/>
                </a:lnTo>
                <a:lnTo>
                  <a:pt x="291" y="4"/>
                </a:lnTo>
                <a:lnTo>
                  <a:pt x="299" y="6"/>
                </a:lnTo>
                <a:lnTo>
                  <a:pt x="297" y="15"/>
                </a:lnTo>
                <a:lnTo>
                  <a:pt x="289" y="25"/>
                </a:lnTo>
                <a:lnTo>
                  <a:pt x="280" y="34"/>
                </a:lnTo>
                <a:lnTo>
                  <a:pt x="272" y="44"/>
                </a:lnTo>
                <a:lnTo>
                  <a:pt x="263" y="53"/>
                </a:lnTo>
                <a:lnTo>
                  <a:pt x="255" y="65"/>
                </a:lnTo>
                <a:lnTo>
                  <a:pt x="246" y="72"/>
                </a:lnTo>
                <a:lnTo>
                  <a:pt x="238" y="84"/>
                </a:lnTo>
                <a:lnTo>
                  <a:pt x="230" y="93"/>
                </a:lnTo>
                <a:lnTo>
                  <a:pt x="223" y="103"/>
                </a:lnTo>
                <a:lnTo>
                  <a:pt x="217" y="108"/>
                </a:lnTo>
                <a:lnTo>
                  <a:pt x="213" y="114"/>
                </a:lnTo>
                <a:lnTo>
                  <a:pt x="208" y="120"/>
                </a:lnTo>
                <a:lnTo>
                  <a:pt x="204" y="127"/>
                </a:lnTo>
                <a:lnTo>
                  <a:pt x="196" y="133"/>
                </a:lnTo>
                <a:lnTo>
                  <a:pt x="192" y="141"/>
                </a:lnTo>
                <a:lnTo>
                  <a:pt x="187" y="146"/>
                </a:lnTo>
                <a:lnTo>
                  <a:pt x="183" y="154"/>
                </a:lnTo>
                <a:lnTo>
                  <a:pt x="181" y="154"/>
                </a:lnTo>
                <a:lnTo>
                  <a:pt x="179" y="154"/>
                </a:lnTo>
                <a:lnTo>
                  <a:pt x="181" y="146"/>
                </a:lnTo>
                <a:lnTo>
                  <a:pt x="187" y="139"/>
                </a:lnTo>
                <a:lnTo>
                  <a:pt x="190" y="131"/>
                </a:lnTo>
                <a:lnTo>
                  <a:pt x="194" y="124"/>
                </a:lnTo>
                <a:lnTo>
                  <a:pt x="198" y="116"/>
                </a:lnTo>
                <a:lnTo>
                  <a:pt x="204" y="108"/>
                </a:lnTo>
                <a:lnTo>
                  <a:pt x="208" y="101"/>
                </a:lnTo>
                <a:lnTo>
                  <a:pt x="213" y="93"/>
                </a:lnTo>
                <a:lnTo>
                  <a:pt x="208" y="97"/>
                </a:lnTo>
                <a:lnTo>
                  <a:pt x="202" y="101"/>
                </a:lnTo>
                <a:lnTo>
                  <a:pt x="194" y="105"/>
                </a:lnTo>
                <a:lnTo>
                  <a:pt x="189" y="108"/>
                </a:lnTo>
                <a:lnTo>
                  <a:pt x="183" y="112"/>
                </a:lnTo>
                <a:lnTo>
                  <a:pt x="177" y="116"/>
                </a:lnTo>
                <a:lnTo>
                  <a:pt x="171" y="120"/>
                </a:lnTo>
                <a:lnTo>
                  <a:pt x="166" y="125"/>
                </a:lnTo>
                <a:lnTo>
                  <a:pt x="160" y="129"/>
                </a:lnTo>
                <a:lnTo>
                  <a:pt x="154" y="133"/>
                </a:lnTo>
                <a:lnTo>
                  <a:pt x="149" y="137"/>
                </a:lnTo>
                <a:lnTo>
                  <a:pt x="143" y="143"/>
                </a:lnTo>
                <a:lnTo>
                  <a:pt x="137" y="146"/>
                </a:lnTo>
                <a:lnTo>
                  <a:pt x="132" y="150"/>
                </a:lnTo>
                <a:lnTo>
                  <a:pt x="126" y="154"/>
                </a:lnTo>
                <a:lnTo>
                  <a:pt x="122" y="160"/>
                </a:lnTo>
                <a:lnTo>
                  <a:pt x="118" y="160"/>
                </a:lnTo>
                <a:lnTo>
                  <a:pt x="114" y="162"/>
                </a:lnTo>
                <a:lnTo>
                  <a:pt x="120" y="152"/>
                </a:lnTo>
                <a:lnTo>
                  <a:pt x="126" y="143"/>
                </a:lnTo>
                <a:lnTo>
                  <a:pt x="132" y="133"/>
                </a:lnTo>
                <a:lnTo>
                  <a:pt x="139" y="122"/>
                </a:lnTo>
                <a:lnTo>
                  <a:pt x="147" y="112"/>
                </a:lnTo>
                <a:lnTo>
                  <a:pt x="152" y="103"/>
                </a:lnTo>
                <a:lnTo>
                  <a:pt x="160" y="91"/>
                </a:lnTo>
                <a:lnTo>
                  <a:pt x="168" y="82"/>
                </a:lnTo>
                <a:lnTo>
                  <a:pt x="158" y="85"/>
                </a:lnTo>
                <a:lnTo>
                  <a:pt x="152" y="91"/>
                </a:lnTo>
                <a:lnTo>
                  <a:pt x="143" y="95"/>
                </a:lnTo>
                <a:lnTo>
                  <a:pt x="135" y="99"/>
                </a:lnTo>
                <a:lnTo>
                  <a:pt x="128" y="103"/>
                </a:lnTo>
                <a:lnTo>
                  <a:pt x="120" y="108"/>
                </a:lnTo>
                <a:lnTo>
                  <a:pt x="113" y="112"/>
                </a:lnTo>
                <a:lnTo>
                  <a:pt x="107" y="116"/>
                </a:lnTo>
                <a:lnTo>
                  <a:pt x="101" y="122"/>
                </a:lnTo>
                <a:lnTo>
                  <a:pt x="97" y="127"/>
                </a:lnTo>
                <a:lnTo>
                  <a:pt x="92" y="133"/>
                </a:lnTo>
                <a:lnTo>
                  <a:pt x="88" y="139"/>
                </a:lnTo>
                <a:lnTo>
                  <a:pt x="82" y="139"/>
                </a:lnTo>
                <a:lnTo>
                  <a:pt x="78" y="143"/>
                </a:lnTo>
                <a:lnTo>
                  <a:pt x="73" y="144"/>
                </a:lnTo>
                <a:lnTo>
                  <a:pt x="73" y="141"/>
                </a:lnTo>
                <a:lnTo>
                  <a:pt x="76" y="133"/>
                </a:lnTo>
                <a:lnTo>
                  <a:pt x="82" y="125"/>
                </a:lnTo>
                <a:lnTo>
                  <a:pt x="88" y="116"/>
                </a:lnTo>
                <a:lnTo>
                  <a:pt x="93" y="110"/>
                </a:lnTo>
                <a:lnTo>
                  <a:pt x="99" y="103"/>
                </a:lnTo>
                <a:lnTo>
                  <a:pt x="105" y="95"/>
                </a:lnTo>
                <a:lnTo>
                  <a:pt x="109" y="87"/>
                </a:lnTo>
                <a:lnTo>
                  <a:pt x="114" y="80"/>
                </a:lnTo>
                <a:lnTo>
                  <a:pt x="109" y="80"/>
                </a:lnTo>
                <a:lnTo>
                  <a:pt x="107" y="84"/>
                </a:lnTo>
                <a:lnTo>
                  <a:pt x="103" y="87"/>
                </a:lnTo>
                <a:lnTo>
                  <a:pt x="99" y="91"/>
                </a:lnTo>
                <a:lnTo>
                  <a:pt x="90" y="97"/>
                </a:lnTo>
                <a:lnTo>
                  <a:pt x="82" y="106"/>
                </a:lnTo>
                <a:lnTo>
                  <a:pt x="73" y="112"/>
                </a:lnTo>
                <a:lnTo>
                  <a:pt x="67" y="120"/>
                </a:lnTo>
                <a:lnTo>
                  <a:pt x="59" y="125"/>
                </a:lnTo>
                <a:lnTo>
                  <a:pt x="54" y="131"/>
                </a:lnTo>
                <a:lnTo>
                  <a:pt x="46" y="137"/>
                </a:lnTo>
                <a:lnTo>
                  <a:pt x="38" y="143"/>
                </a:lnTo>
                <a:lnTo>
                  <a:pt x="31" y="146"/>
                </a:lnTo>
                <a:lnTo>
                  <a:pt x="23" y="152"/>
                </a:lnTo>
                <a:lnTo>
                  <a:pt x="16" y="158"/>
                </a:lnTo>
                <a:lnTo>
                  <a:pt x="10" y="163"/>
                </a:lnTo>
                <a:lnTo>
                  <a:pt x="4" y="163"/>
                </a:lnTo>
                <a:lnTo>
                  <a:pt x="0" y="160"/>
                </a:lnTo>
                <a:lnTo>
                  <a:pt x="6" y="150"/>
                </a:lnTo>
                <a:lnTo>
                  <a:pt x="12" y="143"/>
                </a:lnTo>
                <a:lnTo>
                  <a:pt x="17" y="133"/>
                </a:lnTo>
                <a:lnTo>
                  <a:pt x="25" y="124"/>
                </a:lnTo>
                <a:lnTo>
                  <a:pt x="31" y="116"/>
                </a:lnTo>
                <a:lnTo>
                  <a:pt x="36" y="106"/>
                </a:lnTo>
                <a:lnTo>
                  <a:pt x="44" y="99"/>
                </a:lnTo>
                <a:lnTo>
                  <a:pt x="50" y="91"/>
                </a:lnTo>
                <a:lnTo>
                  <a:pt x="55" y="82"/>
                </a:lnTo>
                <a:lnTo>
                  <a:pt x="63" y="72"/>
                </a:lnTo>
                <a:lnTo>
                  <a:pt x="69" y="65"/>
                </a:lnTo>
                <a:lnTo>
                  <a:pt x="74" y="57"/>
                </a:lnTo>
                <a:lnTo>
                  <a:pt x="80" y="47"/>
                </a:lnTo>
                <a:lnTo>
                  <a:pt x="88" y="40"/>
                </a:lnTo>
                <a:lnTo>
                  <a:pt x="93" y="32"/>
                </a:lnTo>
                <a:lnTo>
                  <a:pt x="101" y="23"/>
                </a:lnTo>
                <a:lnTo>
                  <a:pt x="105" y="17"/>
                </a:lnTo>
                <a:lnTo>
                  <a:pt x="109" y="11"/>
                </a:lnTo>
                <a:lnTo>
                  <a:pt x="111" y="6"/>
                </a:lnTo>
                <a:lnTo>
                  <a:pt x="114" y="0"/>
                </a:lnTo>
                <a:lnTo>
                  <a:pt x="114" y="0"/>
                </a:lnTo>
                <a:close/>
              </a:path>
            </a:pathLst>
          </a:custGeom>
          <a:solidFill>
            <a:srgbClr val="E0E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Freeform 9">
            <a:extLst>
              <a:ext uri="{FF2B5EF4-FFF2-40B4-BE49-F238E27FC236}">
                <a16:creationId xmlns:a16="http://schemas.microsoft.com/office/drawing/2014/main" id="{44697A9A-990B-45FB-AAA9-8E7050B59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575" y="2062164"/>
            <a:ext cx="928688" cy="549275"/>
          </a:xfrm>
          <a:custGeom>
            <a:avLst/>
            <a:gdLst>
              <a:gd name="T0" fmla="*/ 272 w 274"/>
              <a:gd name="T1" fmla="*/ 5 h 161"/>
              <a:gd name="T2" fmla="*/ 253 w 274"/>
              <a:gd name="T3" fmla="*/ 36 h 161"/>
              <a:gd name="T4" fmla="*/ 226 w 274"/>
              <a:gd name="T5" fmla="*/ 66 h 161"/>
              <a:gd name="T6" fmla="*/ 199 w 274"/>
              <a:gd name="T7" fmla="*/ 99 h 161"/>
              <a:gd name="T8" fmla="*/ 175 w 274"/>
              <a:gd name="T9" fmla="*/ 129 h 161"/>
              <a:gd name="T10" fmla="*/ 144 w 274"/>
              <a:gd name="T11" fmla="*/ 156 h 161"/>
              <a:gd name="T12" fmla="*/ 123 w 274"/>
              <a:gd name="T13" fmla="*/ 156 h 161"/>
              <a:gd name="T14" fmla="*/ 95 w 274"/>
              <a:gd name="T15" fmla="*/ 157 h 161"/>
              <a:gd name="T16" fmla="*/ 64 w 274"/>
              <a:gd name="T17" fmla="*/ 156 h 161"/>
              <a:gd name="T18" fmla="*/ 34 w 274"/>
              <a:gd name="T19" fmla="*/ 156 h 161"/>
              <a:gd name="T20" fmla="*/ 6 w 274"/>
              <a:gd name="T21" fmla="*/ 156 h 161"/>
              <a:gd name="T22" fmla="*/ 9 w 274"/>
              <a:gd name="T23" fmla="*/ 146 h 161"/>
              <a:gd name="T24" fmla="*/ 45 w 274"/>
              <a:gd name="T25" fmla="*/ 142 h 161"/>
              <a:gd name="T26" fmla="*/ 85 w 274"/>
              <a:gd name="T27" fmla="*/ 140 h 161"/>
              <a:gd name="T28" fmla="*/ 112 w 274"/>
              <a:gd name="T29" fmla="*/ 140 h 161"/>
              <a:gd name="T30" fmla="*/ 135 w 274"/>
              <a:gd name="T31" fmla="*/ 140 h 161"/>
              <a:gd name="T32" fmla="*/ 146 w 274"/>
              <a:gd name="T33" fmla="*/ 125 h 161"/>
              <a:gd name="T34" fmla="*/ 116 w 274"/>
              <a:gd name="T35" fmla="*/ 125 h 161"/>
              <a:gd name="T36" fmla="*/ 78 w 274"/>
              <a:gd name="T37" fmla="*/ 127 h 161"/>
              <a:gd name="T38" fmla="*/ 49 w 274"/>
              <a:gd name="T39" fmla="*/ 127 h 161"/>
              <a:gd name="T40" fmla="*/ 25 w 274"/>
              <a:gd name="T41" fmla="*/ 127 h 161"/>
              <a:gd name="T42" fmla="*/ 34 w 274"/>
              <a:gd name="T43" fmla="*/ 116 h 161"/>
              <a:gd name="T44" fmla="*/ 55 w 274"/>
              <a:gd name="T45" fmla="*/ 114 h 161"/>
              <a:gd name="T46" fmla="*/ 78 w 274"/>
              <a:gd name="T47" fmla="*/ 114 h 161"/>
              <a:gd name="T48" fmla="*/ 99 w 274"/>
              <a:gd name="T49" fmla="*/ 112 h 161"/>
              <a:gd name="T50" fmla="*/ 120 w 274"/>
              <a:gd name="T51" fmla="*/ 110 h 161"/>
              <a:gd name="T52" fmla="*/ 141 w 274"/>
              <a:gd name="T53" fmla="*/ 106 h 161"/>
              <a:gd name="T54" fmla="*/ 163 w 274"/>
              <a:gd name="T55" fmla="*/ 104 h 161"/>
              <a:gd name="T56" fmla="*/ 173 w 274"/>
              <a:gd name="T57" fmla="*/ 87 h 161"/>
              <a:gd name="T58" fmla="*/ 142 w 274"/>
              <a:gd name="T59" fmla="*/ 87 h 161"/>
              <a:gd name="T60" fmla="*/ 112 w 274"/>
              <a:gd name="T61" fmla="*/ 89 h 161"/>
              <a:gd name="T62" fmla="*/ 82 w 274"/>
              <a:gd name="T63" fmla="*/ 89 h 161"/>
              <a:gd name="T64" fmla="*/ 53 w 274"/>
              <a:gd name="T65" fmla="*/ 89 h 161"/>
              <a:gd name="T66" fmla="*/ 66 w 274"/>
              <a:gd name="T67" fmla="*/ 76 h 161"/>
              <a:gd name="T68" fmla="*/ 93 w 274"/>
              <a:gd name="T69" fmla="*/ 74 h 161"/>
              <a:gd name="T70" fmla="*/ 123 w 274"/>
              <a:gd name="T71" fmla="*/ 72 h 161"/>
              <a:gd name="T72" fmla="*/ 152 w 274"/>
              <a:gd name="T73" fmla="*/ 68 h 161"/>
              <a:gd name="T74" fmla="*/ 180 w 274"/>
              <a:gd name="T75" fmla="*/ 66 h 161"/>
              <a:gd name="T76" fmla="*/ 209 w 274"/>
              <a:gd name="T77" fmla="*/ 57 h 161"/>
              <a:gd name="T78" fmla="*/ 215 w 274"/>
              <a:gd name="T79" fmla="*/ 45 h 161"/>
              <a:gd name="T80" fmla="*/ 188 w 274"/>
              <a:gd name="T81" fmla="*/ 47 h 161"/>
              <a:gd name="T82" fmla="*/ 156 w 274"/>
              <a:gd name="T83" fmla="*/ 49 h 161"/>
              <a:gd name="T84" fmla="*/ 123 w 274"/>
              <a:gd name="T85" fmla="*/ 51 h 161"/>
              <a:gd name="T86" fmla="*/ 93 w 274"/>
              <a:gd name="T87" fmla="*/ 55 h 161"/>
              <a:gd name="T88" fmla="*/ 85 w 274"/>
              <a:gd name="T89" fmla="*/ 47 h 161"/>
              <a:gd name="T90" fmla="*/ 122 w 274"/>
              <a:gd name="T91" fmla="*/ 41 h 161"/>
              <a:gd name="T92" fmla="*/ 158 w 274"/>
              <a:gd name="T93" fmla="*/ 36 h 161"/>
              <a:gd name="T94" fmla="*/ 194 w 274"/>
              <a:gd name="T95" fmla="*/ 34 h 161"/>
              <a:gd name="T96" fmla="*/ 215 w 274"/>
              <a:gd name="T97" fmla="*/ 30 h 161"/>
              <a:gd name="T98" fmla="*/ 190 w 274"/>
              <a:gd name="T99" fmla="*/ 26 h 161"/>
              <a:gd name="T100" fmla="*/ 163 w 274"/>
              <a:gd name="T101" fmla="*/ 24 h 161"/>
              <a:gd name="T102" fmla="*/ 125 w 274"/>
              <a:gd name="T103" fmla="*/ 24 h 161"/>
              <a:gd name="T104" fmla="*/ 99 w 274"/>
              <a:gd name="T105" fmla="*/ 17 h 161"/>
              <a:gd name="T106" fmla="*/ 123 w 274"/>
              <a:gd name="T107" fmla="*/ 7 h 161"/>
              <a:gd name="T108" fmla="*/ 158 w 274"/>
              <a:gd name="T109" fmla="*/ 5 h 161"/>
              <a:gd name="T110" fmla="*/ 194 w 274"/>
              <a:gd name="T111" fmla="*/ 3 h 161"/>
              <a:gd name="T112" fmla="*/ 228 w 274"/>
              <a:gd name="T113" fmla="*/ 2 h 161"/>
              <a:gd name="T114" fmla="*/ 255 w 274"/>
              <a:gd name="T115" fmla="*/ 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4" h="161">
                <a:moveTo>
                  <a:pt x="255" y="2"/>
                </a:moveTo>
                <a:lnTo>
                  <a:pt x="262" y="0"/>
                </a:lnTo>
                <a:lnTo>
                  <a:pt x="268" y="2"/>
                </a:lnTo>
                <a:lnTo>
                  <a:pt x="272" y="5"/>
                </a:lnTo>
                <a:lnTo>
                  <a:pt x="274" y="13"/>
                </a:lnTo>
                <a:lnTo>
                  <a:pt x="266" y="19"/>
                </a:lnTo>
                <a:lnTo>
                  <a:pt x="260" y="28"/>
                </a:lnTo>
                <a:lnTo>
                  <a:pt x="253" y="36"/>
                </a:lnTo>
                <a:lnTo>
                  <a:pt x="247" y="43"/>
                </a:lnTo>
                <a:lnTo>
                  <a:pt x="239" y="51"/>
                </a:lnTo>
                <a:lnTo>
                  <a:pt x="234" y="59"/>
                </a:lnTo>
                <a:lnTo>
                  <a:pt x="226" y="66"/>
                </a:lnTo>
                <a:lnTo>
                  <a:pt x="220" y="76"/>
                </a:lnTo>
                <a:lnTo>
                  <a:pt x="213" y="83"/>
                </a:lnTo>
                <a:lnTo>
                  <a:pt x="207" y="91"/>
                </a:lnTo>
                <a:lnTo>
                  <a:pt x="199" y="99"/>
                </a:lnTo>
                <a:lnTo>
                  <a:pt x="194" y="106"/>
                </a:lnTo>
                <a:lnTo>
                  <a:pt x="186" y="114"/>
                </a:lnTo>
                <a:lnTo>
                  <a:pt x="180" y="121"/>
                </a:lnTo>
                <a:lnTo>
                  <a:pt x="175" y="129"/>
                </a:lnTo>
                <a:lnTo>
                  <a:pt x="169" y="138"/>
                </a:lnTo>
                <a:lnTo>
                  <a:pt x="160" y="142"/>
                </a:lnTo>
                <a:lnTo>
                  <a:pt x="152" y="150"/>
                </a:lnTo>
                <a:lnTo>
                  <a:pt x="144" y="156"/>
                </a:lnTo>
                <a:lnTo>
                  <a:pt x="137" y="161"/>
                </a:lnTo>
                <a:lnTo>
                  <a:pt x="133" y="156"/>
                </a:lnTo>
                <a:lnTo>
                  <a:pt x="129" y="156"/>
                </a:lnTo>
                <a:lnTo>
                  <a:pt x="123" y="156"/>
                </a:lnTo>
                <a:lnTo>
                  <a:pt x="120" y="157"/>
                </a:lnTo>
                <a:lnTo>
                  <a:pt x="110" y="157"/>
                </a:lnTo>
                <a:lnTo>
                  <a:pt x="103" y="157"/>
                </a:lnTo>
                <a:lnTo>
                  <a:pt x="95" y="157"/>
                </a:lnTo>
                <a:lnTo>
                  <a:pt x="87" y="157"/>
                </a:lnTo>
                <a:lnTo>
                  <a:pt x="80" y="156"/>
                </a:lnTo>
                <a:lnTo>
                  <a:pt x="72" y="156"/>
                </a:lnTo>
                <a:lnTo>
                  <a:pt x="64" y="156"/>
                </a:lnTo>
                <a:lnTo>
                  <a:pt x="59" y="156"/>
                </a:lnTo>
                <a:lnTo>
                  <a:pt x="51" y="156"/>
                </a:lnTo>
                <a:lnTo>
                  <a:pt x="42" y="156"/>
                </a:lnTo>
                <a:lnTo>
                  <a:pt x="34" y="156"/>
                </a:lnTo>
                <a:lnTo>
                  <a:pt x="28" y="156"/>
                </a:lnTo>
                <a:lnTo>
                  <a:pt x="21" y="156"/>
                </a:lnTo>
                <a:lnTo>
                  <a:pt x="13" y="156"/>
                </a:lnTo>
                <a:lnTo>
                  <a:pt x="6" y="156"/>
                </a:lnTo>
                <a:lnTo>
                  <a:pt x="0" y="156"/>
                </a:lnTo>
                <a:lnTo>
                  <a:pt x="0" y="150"/>
                </a:lnTo>
                <a:lnTo>
                  <a:pt x="4" y="148"/>
                </a:lnTo>
                <a:lnTo>
                  <a:pt x="9" y="146"/>
                </a:lnTo>
                <a:lnTo>
                  <a:pt x="17" y="146"/>
                </a:lnTo>
                <a:lnTo>
                  <a:pt x="26" y="144"/>
                </a:lnTo>
                <a:lnTo>
                  <a:pt x="36" y="144"/>
                </a:lnTo>
                <a:lnTo>
                  <a:pt x="45" y="142"/>
                </a:lnTo>
                <a:lnTo>
                  <a:pt x="57" y="142"/>
                </a:lnTo>
                <a:lnTo>
                  <a:pt x="64" y="142"/>
                </a:lnTo>
                <a:lnTo>
                  <a:pt x="76" y="140"/>
                </a:lnTo>
                <a:lnTo>
                  <a:pt x="85" y="140"/>
                </a:lnTo>
                <a:lnTo>
                  <a:pt x="95" y="140"/>
                </a:lnTo>
                <a:lnTo>
                  <a:pt x="101" y="140"/>
                </a:lnTo>
                <a:lnTo>
                  <a:pt x="106" y="140"/>
                </a:lnTo>
                <a:lnTo>
                  <a:pt x="112" y="140"/>
                </a:lnTo>
                <a:lnTo>
                  <a:pt x="118" y="140"/>
                </a:lnTo>
                <a:lnTo>
                  <a:pt x="123" y="140"/>
                </a:lnTo>
                <a:lnTo>
                  <a:pt x="129" y="140"/>
                </a:lnTo>
                <a:lnTo>
                  <a:pt x="135" y="140"/>
                </a:lnTo>
                <a:lnTo>
                  <a:pt x="141" y="140"/>
                </a:lnTo>
                <a:lnTo>
                  <a:pt x="144" y="131"/>
                </a:lnTo>
                <a:lnTo>
                  <a:pt x="150" y="125"/>
                </a:lnTo>
                <a:lnTo>
                  <a:pt x="146" y="125"/>
                </a:lnTo>
                <a:lnTo>
                  <a:pt x="142" y="125"/>
                </a:lnTo>
                <a:lnTo>
                  <a:pt x="133" y="125"/>
                </a:lnTo>
                <a:lnTo>
                  <a:pt x="125" y="125"/>
                </a:lnTo>
                <a:lnTo>
                  <a:pt x="116" y="125"/>
                </a:lnTo>
                <a:lnTo>
                  <a:pt x="106" y="125"/>
                </a:lnTo>
                <a:lnTo>
                  <a:pt x="97" y="125"/>
                </a:lnTo>
                <a:lnTo>
                  <a:pt x="87" y="127"/>
                </a:lnTo>
                <a:lnTo>
                  <a:pt x="78" y="127"/>
                </a:lnTo>
                <a:lnTo>
                  <a:pt x="68" y="129"/>
                </a:lnTo>
                <a:lnTo>
                  <a:pt x="63" y="127"/>
                </a:lnTo>
                <a:lnTo>
                  <a:pt x="57" y="127"/>
                </a:lnTo>
                <a:lnTo>
                  <a:pt x="49" y="127"/>
                </a:lnTo>
                <a:lnTo>
                  <a:pt x="44" y="127"/>
                </a:lnTo>
                <a:lnTo>
                  <a:pt x="36" y="127"/>
                </a:lnTo>
                <a:lnTo>
                  <a:pt x="30" y="127"/>
                </a:lnTo>
                <a:lnTo>
                  <a:pt x="25" y="127"/>
                </a:lnTo>
                <a:lnTo>
                  <a:pt x="19" y="127"/>
                </a:lnTo>
                <a:lnTo>
                  <a:pt x="23" y="121"/>
                </a:lnTo>
                <a:lnTo>
                  <a:pt x="28" y="118"/>
                </a:lnTo>
                <a:lnTo>
                  <a:pt x="34" y="116"/>
                </a:lnTo>
                <a:lnTo>
                  <a:pt x="40" y="118"/>
                </a:lnTo>
                <a:lnTo>
                  <a:pt x="44" y="116"/>
                </a:lnTo>
                <a:lnTo>
                  <a:pt x="51" y="116"/>
                </a:lnTo>
                <a:lnTo>
                  <a:pt x="55" y="114"/>
                </a:lnTo>
                <a:lnTo>
                  <a:pt x="61" y="114"/>
                </a:lnTo>
                <a:lnTo>
                  <a:pt x="66" y="114"/>
                </a:lnTo>
                <a:lnTo>
                  <a:pt x="72" y="114"/>
                </a:lnTo>
                <a:lnTo>
                  <a:pt x="78" y="114"/>
                </a:lnTo>
                <a:lnTo>
                  <a:pt x="83" y="114"/>
                </a:lnTo>
                <a:lnTo>
                  <a:pt x="87" y="112"/>
                </a:lnTo>
                <a:lnTo>
                  <a:pt x="93" y="112"/>
                </a:lnTo>
                <a:lnTo>
                  <a:pt x="99" y="112"/>
                </a:lnTo>
                <a:lnTo>
                  <a:pt x="104" y="112"/>
                </a:lnTo>
                <a:lnTo>
                  <a:pt x="110" y="110"/>
                </a:lnTo>
                <a:lnTo>
                  <a:pt x="116" y="110"/>
                </a:lnTo>
                <a:lnTo>
                  <a:pt x="120" y="110"/>
                </a:lnTo>
                <a:lnTo>
                  <a:pt x="125" y="110"/>
                </a:lnTo>
                <a:lnTo>
                  <a:pt x="131" y="108"/>
                </a:lnTo>
                <a:lnTo>
                  <a:pt x="135" y="108"/>
                </a:lnTo>
                <a:lnTo>
                  <a:pt x="141" y="106"/>
                </a:lnTo>
                <a:lnTo>
                  <a:pt x="146" y="106"/>
                </a:lnTo>
                <a:lnTo>
                  <a:pt x="152" y="106"/>
                </a:lnTo>
                <a:lnTo>
                  <a:pt x="158" y="104"/>
                </a:lnTo>
                <a:lnTo>
                  <a:pt x="163" y="104"/>
                </a:lnTo>
                <a:lnTo>
                  <a:pt x="169" y="104"/>
                </a:lnTo>
                <a:lnTo>
                  <a:pt x="175" y="95"/>
                </a:lnTo>
                <a:lnTo>
                  <a:pt x="182" y="87"/>
                </a:lnTo>
                <a:lnTo>
                  <a:pt x="173" y="87"/>
                </a:lnTo>
                <a:lnTo>
                  <a:pt x="167" y="87"/>
                </a:lnTo>
                <a:lnTo>
                  <a:pt x="158" y="87"/>
                </a:lnTo>
                <a:lnTo>
                  <a:pt x="150" y="87"/>
                </a:lnTo>
                <a:lnTo>
                  <a:pt x="142" y="87"/>
                </a:lnTo>
                <a:lnTo>
                  <a:pt x="135" y="87"/>
                </a:lnTo>
                <a:lnTo>
                  <a:pt x="127" y="87"/>
                </a:lnTo>
                <a:lnTo>
                  <a:pt x="122" y="89"/>
                </a:lnTo>
                <a:lnTo>
                  <a:pt x="112" y="89"/>
                </a:lnTo>
                <a:lnTo>
                  <a:pt x="106" y="89"/>
                </a:lnTo>
                <a:lnTo>
                  <a:pt x="97" y="89"/>
                </a:lnTo>
                <a:lnTo>
                  <a:pt x="89" y="89"/>
                </a:lnTo>
                <a:lnTo>
                  <a:pt x="82" y="89"/>
                </a:lnTo>
                <a:lnTo>
                  <a:pt x="74" y="89"/>
                </a:lnTo>
                <a:lnTo>
                  <a:pt x="66" y="89"/>
                </a:lnTo>
                <a:lnTo>
                  <a:pt x="61" y="89"/>
                </a:lnTo>
                <a:lnTo>
                  <a:pt x="53" y="89"/>
                </a:lnTo>
                <a:lnTo>
                  <a:pt x="47" y="85"/>
                </a:lnTo>
                <a:lnTo>
                  <a:pt x="53" y="79"/>
                </a:lnTo>
                <a:lnTo>
                  <a:pt x="59" y="78"/>
                </a:lnTo>
                <a:lnTo>
                  <a:pt x="66" y="76"/>
                </a:lnTo>
                <a:lnTo>
                  <a:pt x="74" y="76"/>
                </a:lnTo>
                <a:lnTo>
                  <a:pt x="80" y="76"/>
                </a:lnTo>
                <a:lnTo>
                  <a:pt x="87" y="74"/>
                </a:lnTo>
                <a:lnTo>
                  <a:pt x="93" y="74"/>
                </a:lnTo>
                <a:lnTo>
                  <a:pt x="103" y="74"/>
                </a:lnTo>
                <a:lnTo>
                  <a:pt x="108" y="72"/>
                </a:lnTo>
                <a:lnTo>
                  <a:pt x="116" y="72"/>
                </a:lnTo>
                <a:lnTo>
                  <a:pt x="123" y="72"/>
                </a:lnTo>
                <a:lnTo>
                  <a:pt x="131" y="72"/>
                </a:lnTo>
                <a:lnTo>
                  <a:pt x="137" y="70"/>
                </a:lnTo>
                <a:lnTo>
                  <a:pt x="144" y="70"/>
                </a:lnTo>
                <a:lnTo>
                  <a:pt x="152" y="68"/>
                </a:lnTo>
                <a:lnTo>
                  <a:pt x="160" y="68"/>
                </a:lnTo>
                <a:lnTo>
                  <a:pt x="167" y="66"/>
                </a:lnTo>
                <a:lnTo>
                  <a:pt x="175" y="66"/>
                </a:lnTo>
                <a:lnTo>
                  <a:pt x="180" y="66"/>
                </a:lnTo>
                <a:lnTo>
                  <a:pt x="188" y="66"/>
                </a:lnTo>
                <a:lnTo>
                  <a:pt x="198" y="64"/>
                </a:lnTo>
                <a:lnTo>
                  <a:pt x="207" y="60"/>
                </a:lnTo>
                <a:lnTo>
                  <a:pt x="209" y="57"/>
                </a:lnTo>
                <a:lnTo>
                  <a:pt x="213" y="53"/>
                </a:lnTo>
                <a:lnTo>
                  <a:pt x="215" y="49"/>
                </a:lnTo>
                <a:lnTo>
                  <a:pt x="217" y="45"/>
                </a:lnTo>
                <a:lnTo>
                  <a:pt x="215" y="45"/>
                </a:lnTo>
                <a:lnTo>
                  <a:pt x="213" y="47"/>
                </a:lnTo>
                <a:lnTo>
                  <a:pt x="203" y="47"/>
                </a:lnTo>
                <a:lnTo>
                  <a:pt x="196" y="47"/>
                </a:lnTo>
                <a:lnTo>
                  <a:pt x="188" y="47"/>
                </a:lnTo>
                <a:lnTo>
                  <a:pt x="180" y="47"/>
                </a:lnTo>
                <a:lnTo>
                  <a:pt x="171" y="47"/>
                </a:lnTo>
                <a:lnTo>
                  <a:pt x="163" y="49"/>
                </a:lnTo>
                <a:lnTo>
                  <a:pt x="156" y="49"/>
                </a:lnTo>
                <a:lnTo>
                  <a:pt x="148" y="51"/>
                </a:lnTo>
                <a:lnTo>
                  <a:pt x="139" y="51"/>
                </a:lnTo>
                <a:lnTo>
                  <a:pt x="131" y="51"/>
                </a:lnTo>
                <a:lnTo>
                  <a:pt x="123" y="51"/>
                </a:lnTo>
                <a:lnTo>
                  <a:pt x="116" y="53"/>
                </a:lnTo>
                <a:lnTo>
                  <a:pt x="108" y="53"/>
                </a:lnTo>
                <a:lnTo>
                  <a:pt x="101" y="53"/>
                </a:lnTo>
                <a:lnTo>
                  <a:pt x="93" y="55"/>
                </a:lnTo>
                <a:lnTo>
                  <a:pt x="85" y="55"/>
                </a:lnTo>
                <a:lnTo>
                  <a:pt x="78" y="53"/>
                </a:lnTo>
                <a:lnTo>
                  <a:pt x="78" y="49"/>
                </a:lnTo>
                <a:lnTo>
                  <a:pt x="85" y="47"/>
                </a:lnTo>
                <a:lnTo>
                  <a:pt x="95" y="45"/>
                </a:lnTo>
                <a:lnTo>
                  <a:pt x="104" y="43"/>
                </a:lnTo>
                <a:lnTo>
                  <a:pt x="114" y="43"/>
                </a:lnTo>
                <a:lnTo>
                  <a:pt x="122" y="41"/>
                </a:lnTo>
                <a:lnTo>
                  <a:pt x="131" y="40"/>
                </a:lnTo>
                <a:lnTo>
                  <a:pt x="139" y="40"/>
                </a:lnTo>
                <a:lnTo>
                  <a:pt x="148" y="38"/>
                </a:lnTo>
                <a:lnTo>
                  <a:pt x="158" y="36"/>
                </a:lnTo>
                <a:lnTo>
                  <a:pt x="167" y="36"/>
                </a:lnTo>
                <a:lnTo>
                  <a:pt x="175" y="34"/>
                </a:lnTo>
                <a:lnTo>
                  <a:pt x="184" y="34"/>
                </a:lnTo>
                <a:lnTo>
                  <a:pt x="194" y="34"/>
                </a:lnTo>
                <a:lnTo>
                  <a:pt x="203" y="32"/>
                </a:lnTo>
                <a:lnTo>
                  <a:pt x="211" y="32"/>
                </a:lnTo>
                <a:lnTo>
                  <a:pt x="220" y="32"/>
                </a:lnTo>
                <a:lnTo>
                  <a:pt x="215" y="30"/>
                </a:lnTo>
                <a:lnTo>
                  <a:pt x="209" y="30"/>
                </a:lnTo>
                <a:lnTo>
                  <a:pt x="203" y="28"/>
                </a:lnTo>
                <a:lnTo>
                  <a:pt x="196" y="28"/>
                </a:lnTo>
                <a:lnTo>
                  <a:pt x="190" y="26"/>
                </a:lnTo>
                <a:lnTo>
                  <a:pt x="184" y="26"/>
                </a:lnTo>
                <a:lnTo>
                  <a:pt x="179" y="24"/>
                </a:lnTo>
                <a:lnTo>
                  <a:pt x="173" y="24"/>
                </a:lnTo>
                <a:lnTo>
                  <a:pt x="163" y="24"/>
                </a:lnTo>
                <a:lnTo>
                  <a:pt x="156" y="24"/>
                </a:lnTo>
                <a:lnTo>
                  <a:pt x="144" y="24"/>
                </a:lnTo>
                <a:lnTo>
                  <a:pt x="135" y="24"/>
                </a:lnTo>
                <a:lnTo>
                  <a:pt x="125" y="24"/>
                </a:lnTo>
                <a:lnTo>
                  <a:pt x="116" y="24"/>
                </a:lnTo>
                <a:lnTo>
                  <a:pt x="108" y="24"/>
                </a:lnTo>
                <a:lnTo>
                  <a:pt x="99" y="24"/>
                </a:lnTo>
                <a:lnTo>
                  <a:pt x="99" y="17"/>
                </a:lnTo>
                <a:lnTo>
                  <a:pt x="104" y="15"/>
                </a:lnTo>
                <a:lnTo>
                  <a:pt x="110" y="13"/>
                </a:lnTo>
                <a:lnTo>
                  <a:pt x="114" y="7"/>
                </a:lnTo>
                <a:lnTo>
                  <a:pt x="123" y="7"/>
                </a:lnTo>
                <a:lnTo>
                  <a:pt x="131" y="7"/>
                </a:lnTo>
                <a:lnTo>
                  <a:pt x="141" y="7"/>
                </a:lnTo>
                <a:lnTo>
                  <a:pt x="148" y="7"/>
                </a:lnTo>
                <a:lnTo>
                  <a:pt x="158" y="5"/>
                </a:lnTo>
                <a:lnTo>
                  <a:pt x="167" y="5"/>
                </a:lnTo>
                <a:lnTo>
                  <a:pt x="175" y="5"/>
                </a:lnTo>
                <a:lnTo>
                  <a:pt x="184" y="5"/>
                </a:lnTo>
                <a:lnTo>
                  <a:pt x="194" y="3"/>
                </a:lnTo>
                <a:lnTo>
                  <a:pt x="203" y="3"/>
                </a:lnTo>
                <a:lnTo>
                  <a:pt x="211" y="3"/>
                </a:lnTo>
                <a:lnTo>
                  <a:pt x="220" y="3"/>
                </a:lnTo>
                <a:lnTo>
                  <a:pt x="228" y="2"/>
                </a:lnTo>
                <a:lnTo>
                  <a:pt x="238" y="2"/>
                </a:lnTo>
                <a:lnTo>
                  <a:pt x="245" y="2"/>
                </a:lnTo>
                <a:lnTo>
                  <a:pt x="255" y="2"/>
                </a:lnTo>
                <a:lnTo>
                  <a:pt x="255" y="2"/>
                </a:lnTo>
                <a:close/>
              </a:path>
            </a:pathLst>
          </a:custGeom>
          <a:solidFill>
            <a:srgbClr val="E0E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Freeform 10">
            <a:extLst>
              <a:ext uri="{FF2B5EF4-FFF2-40B4-BE49-F238E27FC236}">
                <a16:creationId xmlns:a16="http://schemas.microsoft.com/office/drawing/2014/main" id="{247058C5-C339-44AD-9C1B-462D84AA2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7976" y="2103438"/>
            <a:ext cx="176213" cy="203200"/>
          </a:xfrm>
          <a:custGeom>
            <a:avLst/>
            <a:gdLst>
              <a:gd name="T0" fmla="*/ 34 w 51"/>
              <a:gd name="T1" fmla="*/ 2 h 61"/>
              <a:gd name="T2" fmla="*/ 38 w 51"/>
              <a:gd name="T3" fmla="*/ 0 h 61"/>
              <a:gd name="T4" fmla="*/ 48 w 51"/>
              <a:gd name="T5" fmla="*/ 0 h 61"/>
              <a:gd name="T6" fmla="*/ 51 w 51"/>
              <a:gd name="T7" fmla="*/ 0 h 61"/>
              <a:gd name="T8" fmla="*/ 51 w 51"/>
              <a:gd name="T9" fmla="*/ 6 h 61"/>
              <a:gd name="T10" fmla="*/ 46 w 51"/>
              <a:gd name="T11" fmla="*/ 13 h 61"/>
              <a:gd name="T12" fmla="*/ 38 w 51"/>
              <a:gd name="T13" fmla="*/ 19 h 61"/>
              <a:gd name="T14" fmla="*/ 32 w 51"/>
              <a:gd name="T15" fmla="*/ 27 h 61"/>
              <a:gd name="T16" fmla="*/ 27 w 51"/>
              <a:gd name="T17" fmla="*/ 32 h 61"/>
              <a:gd name="T18" fmla="*/ 19 w 51"/>
              <a:gd name="T19" fmla="*/ 40 h 61"/>
              <a:gd name="T20" fmla="*/ 13 w 51"/>
              <a:gd name="T21" fmla="*/ 46 h 61"/>
              <a:gd name="T22" fmla="*/ 8 w 51"/>
              <a:gd name="T23" fmla="*/ 53 h 61"/>
              <a:gd name="T24" fmla="*/ 2 w 51"/>
              <a:gd name="T25" fmla="*/ 61 h 61"/>
              <a:gd name="T26" fmla="*/ 0 w 51"/>
              <a:gd name="T27" fmla="*/ 55 h 61"/>
              <a:gd name="T28" fmla="*/ 0 w 51"/>
              <a:gd name="T29" fmla="*/ 49 h 61"/>
              <a:gd name="T30" fmla="*/ 0 w 51"/>
              <a:gd name="T31" fmla="*/ 44 h 61"/>
              <a:gd name="T32" fmla="*/ 4 w 51"/>
              <a:gd name="T33" fmla="*/ 40 h 61"/>
              <a:gd name="T34" fmla="*/ 10 w 51"/>
              <a:gd name="T35" fmla="*/ 30 h 61"/>
              <a:gd name="T36" fmla="*/ 19 w 51"/>
              <a:gd name="T37" fmla="*/ 21 h 61"/>
              <a:gd name="T38" fmla="*/ 27 w 51"/>
              <a:gd name="T39" fmla="*/ 10 h 61"/>
              <a:gd name="T40" fmla="*/ 34 w 51"/>
              <a:gd name="T41" fmla="*/ 2 h 61"/>
              <a:gd name="T42" fmla="*/ 34 w 51"/>
              <a:gd name="T43" fmla="*/ 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61">
                <a:moveTo>
                  <a:pt x="34" y="2"/>
                </a:moveTo>
                <a:lnTo>
                  <a:pt x="38" y="0"/>
                </a:lnTo>
                <a:lnTo>
                  <a:pt x="48" y="0"/>
                </a:lnTo>
                <a:lnTo>
                  <a:pt x="51" y="0"/>
                </a:lnTo>
                <a:lnTo>
                  <a:pt x="51" y="6"/>
                </a:lnTo>
                <a:lnTo>
                  <a:pt x="46" y="13"/>
                </a:lnTo>
                <a:lnTo>
                  <a:pt x="38" y="19"/>
                </a:lnTo>
                <a:lnTo>
                  <a:pt x="32" y="27"/>
                </a:lnTo>
                <a:lnTo>
                  <a:pt x="27" y="32"/>
                </a:lnTo>
                <a:lnTo>
                  <a:pt x="19" y="40"/>
                </a:lnTo>
                <a:lnTo>
                  <a:pt x="13" y="46"/>
                </a:lnTo>
                <a:lnTo>
                  <a:pt x="8" y="53"/>
                </a:lnTo>
                <a:lnTo>
                  <a:pt x="2" y="61"/>
                </a:lnTo>
                <a:lnTo>
                  <a:pt x="0" y="55"/>
                </a:lnTo>
                <a:lnTo>
                  <a:pt x="0" y="49"/>
                </a:lnTo>
                <a:lnTo>
                  <a:pt x="0" y="44"/>
                </a:lnTo>
                <a:lnTo>
                  <a:pt x="4" y="40"/>
                </a:lnTo>
                <a:lnTo>
                  <a:pt x="10" y="30"/>
                </a:lnTo>
                <a:lnTo>
                  <a:pt x="19" y="21"/>
                </a:lnTo>
                <a:lnTo>
                  <a:pt x="27" y="10"/>
                </a:lnTo>
                <a:lnTo>
                  <a:pt x="34" y="2"/>
                </a:lnTo>
                <a:lnTo>
                  <a:pt x="34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Freeform 11">
            <a:extLst>
              <a:ext uri="{FF2B5EF4-FFF2-40B4-BE49-F238E27FC236}">
                <a16:creationId xmlns:a16="http://schemas.microsoft.com/office/drawing/2014/main" id="{230E21D1-0020-4F26-A37D-9CAC512F1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288" y="2103438"/>
            <a:ext cx="298450" cy="277812"/>
          </a:xfrm>
          <a:custGeom>
            <a:avLst/>
            <a:gdLst>
              <a:gd name="T0" fmla="*/ 72 w 87"/>
              <a:gd name="T1" fmla="*/ 0 h 82"/>
              <a:gd name="T2" fmla="*/ 76 w 87"/>
              <a:gd name="T3" fmla="*/ 0 h 82"/>
              <a:gd name="T4" fmla="*/ 83 w 87"/>
              <a:gd name="T5" fmla="*/ 2 h 82"/>
              <a:gd name="T6" fmla="*/ 87 w 87"/>
              <a:gd name="T7" fmla="*/ 4 h 82"/>
              <a:gd name="T8" fmla="*/ 87 w 87"/>
              <a:gd name="T9" fmla="*/ 8 h 82"/>
              <a:gd name="T10" fmla="*/ 78 w 87"/>
              <a:gd name="T11" fmla="*/ 17 h 82"/>
              <a:gd name="T12" fmla="*/ 68 w 87"/>
              <a:gd name="T13" fmla="*/ 25 h 82"/>
              <a:gd name="T14" fmla="*/ 62 w 87"/>
              <a:gd name="T15" fmla="*/ 28 h 82"/>
              <a:gd name="T16" fmla="*/ 57 w 87"/>
              <a:gd name="T17" fmla="*/ 34 h 82"/>
              <a:gd name="T18" fmla="*/ 53 w 87"/>
              <a:gd name="T19" fmla="*/ 38 h 82"/>
              <a:gd name="T20" fmla="*/ 47 w 87"/>
              <a:gd name="T21" fmla="*/ 42 h 82"/>
              <a:gd name="T22" fmla="*/ 40 w 87"/>
              <a:gd name="T23" fmla="*/ 46 h 82"/>
              <a:gd name="T24" fmla="*/ 34 w 87"/>
              <a:gd name="T25" fmla="*/ 51 h 82"/>
              <a:gd name="T26" fmla="*/ 28 w 87"/>
              <a:gd name="T27" fmla="*/ 57 h 82"/>
              <a:gd name="T28" fmla="*/ 22 w 87"/>
              <a:gd name="T29" fmla="*/ 63 h 82"/>
              <a:gd name="T30" fmla="*/ 17 w 87"/>
              <a:gd name="T31" fmla="*/ 66 h 82"/>
              <a:gd name="T32" fmla="*/ 11 w 87"/>
              <a:gd name="T33" fmla="*/ 70 h 82"/>
              <a:gd name="T34" fmla="*/ 5 w 87"/>
              <a:gd name="T35" fmla="*/ 76 h 82"/>
              <a:gd name="T36" fmla="*/ 0 w 87"/>
              <a:gd name="T37" fmla="*/ 82 h 82"/>
              <a:gd name="T38" fmla="*/ 5 w 87"/>
              <a:gd name="T39" fmla="*/ 74 h 82"/>
              <a:gd name="T40" fmla="*/ 9 w 87"/>
              <a:gd name="T41" fmla="*/ 66 h 82"/>
              <a:gd name="T42" fmla="*/ 15 w 87"/>
              <a:gd name="T43" fmla="*/ 61 h 82"/>
              <a:gd name="T44" fmla="*/ 19 w 87"/>
              <a:gd name="T45" fmla="*/ 53 h 82"/>
              <a:gd name="T46" fmla="*/ 24 w 87"/>
              <a:gd name="T47" fmla="*/ 47 h 82"/>
              <a:gd name="T48" fmla="*/ 28 w 87"/>
              <a:gd name="T49" fmla="*/ 40 h 82"/>
              <a:gd name="T50" fmla="*/ 34 w 87"/>
              <a:gd name="T51" fmla="*/ 34 h 82"/>
              <a:gd name="T52" fmla="*/ 38 w 87"/>
              <a:gd name="T53" fmla="*/ 28 h 82"/>
              <a:gd name="T54" fmla="*/ 47 w 87"/>
              <a:gd name="T55" fmla="*/ 19 h 82"/>
              <a:gd name="T56" fmla="*/ 55 w 87"/>
              <a:gd name="T57" fmla="*/ 8 h 82"/>
              <a:gd name="T58" fmla="*/ 55 w 87"/>
              <a:gd name="T59" fmla="*/ 2 h 82"/>
              <a:gd name="T60" fmla="*/ 60 w 87"/>
              <a:gd name="T61" fmla="*/ 2 h 82"/>
              <a:gd name="T62" fmla="*/ 66 w 87"/>
              <a:gd name="T63" fmla="*/ 2 h 82"/>
              <a:gd name="T64" fmla="*/ 72 w 87"/>
              <a:gd name="T65" fmla="*/ 0 h 82"/>
              <a:gd name="T66" fmla="*/ 72 w 87"/>
              <a:gd name="T6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7" h="82">
                <a:moveTo>
                  <a:pt x="72" y="0"/>
                </a:moveTo>
                <a:lnTo>
                  <a:pt x="76" y="0"/>
                </a:lnTo>
                <a:lnTo>
                  <a:pt x="83" y="2"/>
                </a:lnTo>
                <a:lnTo>
                  <a:pt x="87" y="4"/>
                </a:lnTo>
                <a:lnTo>
                  <a:pt x="87" y="8"/>
                </a:lnTo>
                <a:lnTo>
                  <a:pt x="78" y="17"/>
                </a:lnTo>
                <a:lnTo>
                  <a:pt x="68" y="25"/>
                </a:lnTo>
                <a:lnTo>
                  <a:pt x="62" y="28"/>
                </a:lnTo>
                <a:lnTo>
                  <a:pt x="57" y="34"/>
                </a:lnTo>
                <a:lnTo>
                  <a:pt x="53" y="38"/>
                </a:lnTo>
                <a:lnTo>
                  <a:pt x="47" y="42"/>
                </a:lnTo>
                <a:lnTo>
                  <a:pt x="40" y="46"/>
                </a:lnTo>
                <a:lnTo>
                  <a:pt x="34" y="51"/>
                </a:lnTo>
                <a:lnTo>
                  <a:pt x="28" y="57"/>
                </a:lnTo>
                <a:lnTo>
                  <a:pt x="22" y="63"/>
                </a:lnTo>
                <a:lnTo>
                  <a:pt x="17" y="66"/>
                </a:lnTo>
                <a:lnTo>
                  <a:pt x="11" y="70"/>
                </a:lnTo>
                <a:lnTo>
                  <a:pt x="5" y="76"/>
                </a:lnTo>
                <a:lnTo>
                  <a:pt x="0" y="82"/>
                </a:lnTo>
                <a:lnTo>
                  <a:pt x="5" y="74"/>
                </a:lnTo>
                <a:lnTo>
                  <a:pt x="9" y="66"/>
                </a:lnTo>
                <a:lnTo>
                  <a:pt x="15" y="61"/>
                </a:lnTo>
                <a:lnTo>
                  <a:pt x="19" y="53"/>
                </a:lnTo>
                <a:lnTo>
                  <a:pt x="24" y="47"/>
                </a:lnTo>
                <a:lnTo>
                  <a:pt x="28" y="40"/>
                </a:lnTo>
                <a:lnTo>
                  <a:pt x="34" y="34"/>
                </a:lnTo>
                <a:lnTo>
                  <a:pt x="38" y="28"/>
                </a:lnTo>
                <a:lnTo>
                  <a:pt x="47" y="19"/>
                </a:lnTo>
                <a:lnTo>
                  <a:pt x="55" y="8"/>
                </a:lnTo>
                <a:lnTo>
                  <a:pt x="55" y="2"/>
                </a:lnTo>
                <a:lnTo>
                  <a:pt x="60" y="2"/>
                </a:lnTo>
                <a:lnTo>
                  <a:pt x="66" y="2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Freeform 12">
            <a:extLst>
              <a:ext uri="{FF2B5EF4-FFF2-40B4-BE49-F238E27FC236}">
                <a16:creationId xmlns:a16="http://schemas.microsoft.com/office/drawing/2014/main" id="{E536C1A4-BEDA-48AA-B291-DE0A45E91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701" y="2124076"/>
            <a:ext cx="1349375" cy="779463"/>
          </a:xfrm>
          <a:custGeom>
            <a:avLst/>
            <a:gdLst>
              <a:gd name="T0" fmla="*/ 150 w 397"/>
              <a:gd name="T1" fmla="*/ 0 h 230"/>
              <a:gd name="T2" fmla="*/ 165 w 397"/>
              <a:gd name="T3" fmla="*/ 0 h 230"/>
              <a:gd name="T4" fmla="*/ 181 w 397"/>
              <a:gd name="T5" fmla="*/ 0 h 230"/>
              <a:gd name="T6" fmla="*/ 198 w 397"/>
              <a:gd name="T7" fmla="*/ 0 h 230"/>
              <a:gd name="T8" fmla="*/ 213 w 397"/>
              <a:gd name="T9" fmla="*/ 0 h 230"/>
              <a:gd name="T10" fmla="*/ 228 w 397"/>
              <a:gd name="T11" fmla="*/ 0 h 230"/>
              <a:gd name="T12" fmla="*/ 245 w 397"/>
              <a:gd name="T13" fmla="*/ 0 h 230"/>
              <a:gd name="T14" fmla="*/ 260 w 397"/>
              <a:gd name="T15" fmla="*/ 0 h 230"/>
              <a:gd name="T16" fmla="*/ 278 w 397"/>
              <a:gd name="T17" fmla="*/ 0 h 230"/>
              <a:gd name="T18" fmla="*/ 293 w 397"/>
              <a:gd name="T19" fmla="*/ 0 h 230"/>
              <a:gd name="T20" fmla="*/ 310 w 397"/>
              <a:gd name="T21" fmla="*/ 0 h 230"/>
              <a:gd name="T22" fmla="*/ 325 w 397"/>
              <a:gd name="T23" fmla="*/ 0 h 230"/>
              <a:gd name="T24" fmla="*/ 340 w 397"/>
              <a:gd name="T25" fmla="*/ 0 h 230"/>
              <a:gd name="T26" fmla="*/ 357 w 397"/>
              <a:gd name="T27" fmla="*/ 0 h 230"/>
              <a:gd name="T28" fmla="*/ 373 w 397"/>
              <a:gd name="T29" fmla="*/ 0 h 230"/>
              <a:gd name="T30" fmla="*/ 390 w 397"/>
              <a:gd name="T31" fmla="*/ 0 h 230"/>
              <a:gd name="T32" fmla="*/ 392 w 397"/>
              <a:gd name="T33" fmla="*/ 7 h 230"/>
              <a:gd name="T34" fmla="*/ 382 w 397"/>
              <a:gd name="T35" fmla="*/ 22 h 230"/>
              <a:gd name="T36" fmla="*/ 373 w 397"/>
              <a:gd name="T37" fmla="*/ 36 h 230"/>
              <a:gd name="T38" fmla="*/ 363 w 397"/>
              <a:gd name="T39" fmla="*/ 51 h 230"/>
              <a:gd name="T40" fmla="*/ 352 w 397"/>
              <a:gd name="T41" fmla="*/ 66 h 230"/>
              <a:gd name="T42" fmla="*/ 342 w 397"/>
              <a:gd name="T43" fmla="*/ 81 h 230"/>
              <a:gd name="T44" fmla="*/ 331 w 397"/>
              <a:gd name="T45" fmla="*/ 95 h 230"/>
              <a:gd name="T46" fmla="*/ 321 w 397"/>
              <a:gd name="T47" fmla="*/ 112 h 230"/>
              <a:gd name="T48" fmla="*/ 312 w 397"/>
              <a:gd name="T49" fmla="*/ 123 h 230"/>
              <a:gd name="T50" fmla="*/ 304 w 397"/>
              <a:gd name="T51" fmla="*/ 135 h 230"/>
              <a:gd name="T52" fmla="*/ 295 w 397"/>
              <a:gd name="T53" fmla="*/ 146 h 230"/>
              <a:gd name="T54" fmla="*/ 285 w 397"/>
              <a:gd name="T55" fmla="*/ 157 h 230"/>
              <a:gd name="T56" fmla="*/ 278 w 397"/>
              <a:gd name="T57" fmla="*/ 167 h 230"/>
              <a:gd name="T58" fmla="*/ 270 w 397"/>
              <a:gd name="T59" fmla="*/ 178 h 230"/>
              <a:gd name="T60" fmla="*/ 260 w 397"/>
              <a:gd name="T61" fmla="*/ 190 h 230"/>
              <a:gd name="T62" fmla="*/ 253 w 397"/>
              <a:gd name="T63" fmla="*/ 201 h 230"/>
              <a:gd name="T64" fmla="*/ 239 w 397"/>
              <a:gd name="T65" fmla="*/ 207 h 230"/>
              <a:gd name="T66" fmla="*/ 220 w 397"/>
              <a:gd name="T67" fmla="*/ 207 h 230"/>
              <a:gd name="T68" fmla="*/ 201 w 397"/>
              <a:gd name="T69" fmla="*/ 209 h 230"/>
              <a:gd name="T70" fmla="*/ 182 w 397"/>
              <a:gd name="T71" fmla="*/ 211 h 230"/>
              <a:gd name="T72" fmla="*/ 163 w 397"/>
              <a:gd name="T73" fmla="*/ 211 h 230"/>
              <a:gd name="T74" fmla="*/ 144 w 397"/>
              <a:gd name="T75" fmla="*/ 213 h 230"/>
              <a:gd name="T76" fmla="*/ 125 w 397"/>
              <a:gd name="T77" fmla="*/ 213 h 230"/>
              <a:gd name="T78" fmla="*/ 108 w 397"/>
              <a:gd name="T79" fmla="*/ 214 h 230"/>
              <a:gd name="T80" fmla="*/ 91 w 397"/>
              <a:gd name="T81" fmla="*/ 216 h 230"/>
              <a:gd name="T82" fmla="*/ 80 w 397"/>
              <a:gd name="T83" fmla="*/ 218 h 230"/>
              <a:gd name="T84" fmla="*/ 68 w 397"/>
              <a:gd name="T85" fmla="*/ 218 h 230"/>
              <a:gd name="T86" fmla="*/ 57 w 397"/>
              <a:gd name="T87" fmla="*/ 220 h 230"/>
              <a:gd name="T88" fmla="*/ 44 w 397"/>
              <a:gd name="T89" fmla="*/ 222 h 230"/>
              <a:gd name="T90" fmla="*/ 30 w 397"/>
              <a:gd name="T91" fmla="*/ 224 h 230"/>
              <a:gd name="T92" fmla="*/ 19 w 397"/>
              <a:gd name="T93" fmla="*/ 226 h 230"/>
              <a:gd name="T94" fmla="*/ 6 w 397"/>
              <a:gd name="T95" fmla="*/ 228 h 230"/>
              <a:gd name="T96" fmla="*/ 4 w 397"/>
              <a:gd name="T97" fmla="*/ 220 h 230"/>
              <a:gd name="T98" fmla="*/ 11 w 397"/>
              <a:gd name="T99" fmla="*/ 201 h 230"/>
              <a:gd name="T100" fmla="*/ 21 w 397"/>
              <a:gd name="T101" fmla="*/ 182 h 230"/>
              <a:gd name="T102" fmla="*/ 28 w 397"/>
              <a:gd name="T103" fmla="*/ 165 h 230"/>
              <a:gd name="T104" fmla="*/ 38 w 397"/>
              <a:gd name="T105" fmla="*/ 148 h 230"/>
              <a:gd name="T106" fmla="*/ 47 w 397"/>
              <a:gd name="T107" fmla="*/ 127 h 230"/>
              <a:gd name="T108" fmla="*/ 57 w 397"/>
              <a:gd name="T109" fmla="*/ 110 h 230"/>
              <a:gd name="T110" fmla="*/ 66 w 397"/>
              <a:gd name="T111" fmla="*/ 91 h 230"/>
              <a:gd name="T112" fmla="*/ 78 w 397"/>
              <a:gd name="T113" fmla="*/ 72 h 230"/>
              <a:gd name="T114" fmla="*/ 89 w 397"/>
              <a:gd name="T115" fmla="*/ 53 h 230"/>
              <a:gd name="T116" fmla="*/ 103 w 397"/>
              <a:gd name="T117" fmla="*/ 34 h 230"/>
              <a:gd name="T118" fmla="*/ 116 w 397"/>
              <a:gd name="T119" fmla="*/ 17 h 230"/>
              <a:gd name="T120" fmla="*/ 131 w 397"/>
              <a:gd name="T121" fmla="*/ 2 h 230"/>
              <a:gd name="T122" fmla="*/ 142 w 397"/>
              <a:gd name="T123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7" h="230">
                <a:moveTo>
                  <a:pt x="142" y="0"/>
                </a:moveTo>
                <a:lnTo>
                  <a:pt x="150" y="0"/>
                </a:lnTo>
                <a:lnTo>
                  <a:pt x="158" y="0"/>
                </a:lnTo>
                <a:lnTo>
                  <a:pt x="165" y="0"/>
                </a:lnTo>
                <a:lnTo>
                  <a:pt x="173" y="0"/>
                </a:lnTo>
                <a:lnTo>
                  <a:pt x="181" y="0"/>
                </a:lnTo>
                <a:lnTo>
                  <a:pt x="188" y="0"/>
                </a:lnTo>
                <a:lnTo>
                  <a:pt x="198" y="0"/>
                </a:lnTo>
                <a:lnTo>
                  <a:pt x="205" y="0"/>
                </a:lnTo>
                <a:lnTo>
                  <a:pt x="213" y="0"/>
                </a:lnTo>
                <a:lnTo>
                  <a:pt x="220" y="0"/>
                </a:lnTo>
                <a:lnTo>
                  <a:pt x="228" y="0"/>
                </a:lnTo>
                <a:lnTo>
                  <a:pt x="238" y="0"/>
                </a:lnTo>
                <a:lnTo>
                  <a:pt x="245" y="0"/>
                </a:lnTo>
                <a:lnTo>
                  <a:pt x="253" y="0"/>
                </a:lnTo>
                <a:lnTo>
                  <a:pt x="260" y="0"/>
                </a:lnTo>
                <a:lnTo>
                  <a:pt x="270" y="0"/>
                </a:lnTo>
                <a:lnTo>
                  <a:pt x="278" y="0"/>
                </a:lnTo>
                <a:lnTo>
                  <a:pt x="285" y="0"/>
                </a:lnTo>
                <a:lnTo>
                  <a:pt x="293" y="0"/>
                </a:lnTo>
                <a:lnTo>
                  <a:pt x="302" y="0"/>
                </a:lnTo>
                <a:lnTo>
                  <a:pt x="310" y="0"/>
                </a:lnTo>
                <a:lnTo>
                  <a:pt x="317" y="0"/>
                </a:lnTo>
                <a:lnTo>
                  <a:pt x="325" y="0"/>
                </a:lnTo>
                <a:lnTo>
                  <a:pt x="333" y="0"/>
                </a:lnTo>
                <a:lnTo>
                  <a:pt x="340" y="0"/>
                </a:lnTo>
                <a:lnTo>
                  <a:pt x="348" y="0"/>
                </a:lnTo>
                <a:lnTo>
                  <a:pt x="357" y="0"/>
                </a:lnTo>
                <a:lnTo>
                  <a:pt x="365" y="0"/>
                </a:lnTo>
                <a:lnTo>
                  <a:pt x="373" y="0"/>
                </a:lnTo>
                <a:lnTo>
                  <a:pt x="380" y="0"/>
                </a:lnTo>
                <a:lnTo>
                  <a:pt x="390" y="0"/>
                </a:lnTo>
                <a:lnTo>
                  <a:pt x="397" y="0"/>
                </a:lnTo>
                <a:lnTo>
                  <a:pt x="392" y="7"/>
                </a:lnTo>
                <a:lnTo>
                  <a:pt x="388" y="15"/>
                </a:lnTo>
                <a:lnTo>
                  <a:pt x="382" y="22"/>
                </a:lnTo>
                <a:lnTo>
                  <a:pt x="378" y="30"/>
                </a:lnTo>
                <a:lnTo>
                  <a:pt x="373" y="36"/>
                </a:lnTo>
                <a:lnTo>
                  <a:pt x="367" y="43"/>
                </a:lnTo>
                <a:lnTo>
                  <a:pt x="363" y="51"/>
                </a:lnTo>
                <a:lnTo>
                  <a:pt x="357" y="60"/>
                </a:lnTo>
                <a:lnTo>
                  <a:pt x="352" y="66"/>
                </a:lnTo>
                <a:lnTo>
                  <a:pt x="346" y="74"/>
                </a:lnTo>
                <a:lnTo>
                  <a:pt x="342" y="81"/>
                </a:lnTo>
                <a:lnTo>
                  <a:pt x="336" y="89"/>
                </a:lnTo>
                <a:lnTo>
                  <a:pt x="331" y="95"/>
                </a:lnTo>
                <a:lnTo>
                  <a:pt x="327" y="104"/>
                </a:lnTo>
                <a:lnTo>
                  <a:pt x="321" y="112"/>
                </a:lnTo>
                <a:lnTo>
                  <a:pt x="317" y="119"/>
                </a:lnTo>
                <a:lnTo>
                  <a:pt x="312" y="123"/>
                </a:lnTo>
                <a:lnTo>
                  <a:pt x="308" y="129"/>
                </a:lnTo>
                <a:lnTo>
                  <a:pt x="304" y="135"/>
                </a:lnTo>
                <a:lnTo>
                  <a:pt x="300" y="140"/>
                </a:lnTo>
                <a:lnTo>
                  <a:pt x="295" y="146"/>
                </a:lnTo>
                <a:lnTo>
                  <a:pt x="291" y="152"/>
                </a:lnTo>
                <a:lnTo>
                  <a:pt x="285" y="157"/>
                </a:lnTo>
                <a:lnTo>
                  <a:pt x="283" y="163"/>
                </a:lnTo>
                <a:lnTo>
                  <a:pt x="278" y="167"/>
                </a:lnTo>
                <a:lnTo>
                  <a:pt x="274" y="173"/>
                </a:lnTo>
                <a:lnTo>
                  <a:pt x="270" y="178"/>
                </a:lnTo>
                <a:lnTo>
                  <a:pt x="266" y="184"/>
                </a:lnTo>
                <a:lnTo>
                  <a:pt x="260" y="190"/>
                </a:lnTo>
                <a:lnTo>
                  <a:pt x="257" y="195"/>
                </a:lnTo>
                <a:lnTo>
                  <a:pt x="253" y="201"/>
                </a:lnTo>
                <a:lnTo>
                  <a:pt x="249" y="207"/>
                </a:lnTo>
                <a:lnTo>
                  <a:pt x="239" y="207"/>
                </a:lnTo>
                <a:lnTo>
                  <a:pt x="230" y="207"/>
                </a:lnTo>
                <a:lnTo>
                  <a:pt x="220" y="207"/>
                </a:lnTo>
                <a:lnTo>
                  <a:pt x="211" y="209"/>
                </a:lnTo>
                <a:lnTo>
                  <a:pt x="201" y="209"/>
                </a:lnTo>
                <a:lnTo>
                  <a:pt x="192" y="209"/>
                </a:lnTo>
                <a:lnTo>
                  <a:pt x="182" y="211"/>
                </a:lnTo>
                <a:lnTo>
                  <a:pt x="173" y="211"/>
                </a:lnTo>
                <a:lnTo>
                  <a:pt x="163" y="211"/>
                </a:lnTo>
                <a:lnTo>
                  <a:pt x="154" y="213"/>
                </a:lnTo>
                <a:lnTo>
                  <a:pt x="144" y="213"/>
                </a:lnTo>
                <a:lnTo>
                  <a:pt x="135" y="213"/>
                </a:lnTo>
                <a:lnTo>
                  <a:pt x="125" y="213"/>
                </a:lnTo>
                <a:lnTo>
                  <a:pt x="118" y="214"/>
                </a:lnTo>
                <a:lnTo>
                  <a:pt x="108" y="214"/>
                </a:lnTo>
                <a:lnTo>
                  <a:pt x="99" y="216"/>
                </a:lnTo>
                <a:lnTo>
                  <a:pt x="91" y="216"/>
                </a:lnTo>
                <a:lnTo>
                  <a:pt x="85" y="216"/>
                </a:lnTo>
                <a:lnTo>
                  <a:pt x="80" y="218"/>
                </a:lnTo>
                <a:lnTo>
                  <a:pt x="74" y="218"/>
                </a:lnTo>
                <a:lnTo>
                  <a:pt x="68" y="218"/>
                </a:lnTo>
                <a:lnTo>
                  <a:pt x="63" y="220"/>
                </a:lnTo>
                <a:lnTo>
                  <a:pt x="57" y="220"/>
                </a:lnTo>
                <a:lnTo>
                  <a:pt x="51" y="222"/>
                </a:lnTo>
                <a:lnTo>
                  <a:pt x="44" y="222"/>
                </a:lnTo>
                <a:lnTo>
                  <a:pt x="36" y="224"/>
                </a:lnTo>
                <a:lnTo>
                  <a:pt x="30" y="224"/>
                </a:lnTo>
                <a:lnTo>
                  <a:pt x="25" y="226"/>
                </a:lnTo>
                <a:lnTo>
                  <a:pt x="19" y="226"/>
                </a:lnTo>
                <a:lnTo>
                  <a:pt x="11" y="226"/>
                </a:lnTo>
                <a:lnTo>
                  <a:pt x="6" y="228"/>
                </a:lnTo>
                <a:lnTo>
                  <a:pt x="0" y="230"/>
                </a:lnTo>
                <a:lnTo>
                  <a:pt x="4" y="220"/>
                </a:lnTo>
                <a:lnTo>
                  <a:pt x="7" y="211"/>
                </a:lnTo>
                <a:lnTo>
                  <a:pt x="11" y="201"/>
                </a:lnTo>
                <a:lnTo>
                  <a:pt x="17" y="192"/>
                </a:lnTo>
                <a:lnTo>
                  <a:pt x="21" y="182"/>
                </a:lnTo>
                <a:lnTo>
                  <a:pt x="25" y="175"/>
                </a:lnTo>
                <a:lnTo>
                  <a:pt x="28" y="165"/>
                </a:lnTo>
                <a:lnTo>
                  <a:pt x="34" y="157"/>
                </a:lnTo>
                <a:lnTo>
                  <a:pt x="38" y="148"/>
                </a:lnTo>
                <a:lnTo>
                  <a:pt x="44" y="137"/>
                </a:lnTo>
                <a:lnTo>
                  <a:pt x="47" y="127"/>
                </a:lnTo>
                <a:lnTo>
                  <a:pt x="53" y="119"/>
                </a:lnTo>
                <a:lnTo>
                  <a:pt x="57" y="110"/>
                </a:lnTo>
                <a:lnTo>
                  <a:pt x="63" y="100"/>
                </a:lnTo>
                <a:lnTo>
                  <a:pt x="66" y="91"/>
                </a:lnTo>
                <a:lnTo>
                  <a:pt x="72" y="81"/>
                </a:lnTo>
                <a:lnTo>
                  <a:pt x="78" y="72"/>
                </a:lnTo>
                <a:lnTo>
                  <a:pt x="84" y="62"/>
                </a:lnTo>
                <a:lnTo>
                  <a:pt x="89" y="53"/>
                </a:lnTo>
                <a:lnTo>
                  <a:pt x="97" y="43"/>
                </a:lnTo>
                <a:lnTo>
                  <a:pt x="103" y="34"/>
                </a:lnTo>
                <a:lnTo>
                  <a:pt x="110" y="26"/>
                </a:lnTo>
                <a:lnTo>
                  <a:pt x="116" y="17"/>
                </a:lnTo>
                <a:lnTo>
                  <a:pt x="123" y="7"/>
                </a:lnTo>
                <a:lnTo>
                  <a:pt x="131" y="2"/>
                </a:lnTo>
                <a:lnTo>
                  <a:pt x="142" y="0"/>
                </a:lnTo>
                <a:lnTo>
                  <a:pt x="1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Freeform 13">
            <a:extLst>
              <a:ext uri="{FF2B5EF4-FFF2-40B4-BE49-F238E27FC236}">
                <a16:creationId xmlns:a16="http://schemas.microsoft.com/office/drawing/2014/main" id="{68E36CD0-ADA2-4508-B1AB-6ED25EB68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588" y="2130426"/>
            <a:ext cx="773112" cy="536575"/>
          </a:xfrm>
          <a:custGeom>
            <a:avLst/>
            <a:gdLst>
              <a:gd name="T0" fmla="*/ 93 w 228"/>
              <a:gd name="T1" fmla="*/ 3 h 157"/>
              <a:gd name="T2" fmla="*/ 105 w 228"/>
              <a:gd name="T3" fmla="*/ 0 h 157"/>
              <a:gd name="T4" fmla="*/ 114 w 228"/>
              <a:gd name="T5" fmla="*/ 13 h 157"/>
              <a:gd name="T6" fmla="*/ 129 w 228"/>
              <a:gd name="T7" fmla="*/ 26 h 157"/>
              <a:gd name="T8" fmla="*/ 145 w 228"/>
              <a:gd name="T9" fmla="*/ 41 h 157"/>
              <a:gd name="T10" fmla="*/ 160 w 228"/>
              <a:gd name="T11" fmla="*/ 57 h 157"/>
              <a:gd name="T12" fmla="*/ 175 w 228"/>
              <a:gd name="T13" fmla="*/ 72 h 157"/>
              <a:gd name="T14" fmla="*/ 190 w 228"/>
              <a:gd name="T15" fmla="*/ 87 h 157"/>
              <a:gd name="T16" fmla="*/ 204 w 228"/>
              <a:gd name="T17" fmla="*/ 102 h 157"/>
              <a:gd name="T18" fmla="*/ 221 w 228"/>
              <a:gd name="T19" fmla="*/ 117 h 157"/>
              <a:gd name="T20" fmla="*/ 226 w 228"/>
              <a:gd name="T21" fmla="*/ 131 h 157"/>
              <a:gd name="T22" fmla="*/ 221 w 228"/>
              <a:gd name="T23" fmla="*/ 138 h 157"/>
              <a:gd name="T24" fmla="*/ 215 w 228"/>
              <a:gd name="T25" fmla="*/ 144 h 157"/>
              <a:gd name="T26" fmla="*/ 202 w 228"/>
              <a:gd name="T27" fmla="*/ 144 h 157"/>
              <a:gd name="T28" fmla="*/ 188 w 228"/>
              <a:gd name="T29" fmla="*/ 144 h 157"/>
              <a:gd name="T30" fmla="*/ 175 w 228"/>
              <a:gd name="T31" fmla="*/ 144 h 157"/>
              <a:gd name="T32" fmla="*/ 162 w 228"/>
              <a:gd name="T33" fmla="*/ 144 h 157"/>
              <a:gd name="T34" fmla="*/ 147 w 228"/>
              <a:gd name="T35" fmla="*/ 144 h 157"/>
              <a:gd name="T36" fmla="*/ 135 w 228"/>
              <a:gd name="T37" fmla="*/ 144 h 157"/>
              <a:gd name="T38" fmla="*/ 122 w 228"/>
              <a:gd name="T39" fmla="*/ 144 h 157"/>
              <a:gd name="T40" fmla="*/ 109 w 228"/>
              <a:gd name="T41" fmla="*/ 144 h 157"/>
              <a:gd name="T42" fmla="*/ 95 w 228"/>
              <a:gd name="T43" fmla="*/ 146 h 157"/>
              <a:gd name="T44" fmla="*/ 84 w 228"/>
              <a:gd name="T45" fmla="*/ 146 h 157"/>
              <a:gd name="T46" fmla="*/ 70 w 228"/>
              <a:gd name="T47" fmla="*/ 148 h 157"/>
              <a:gd name="T48" fmla="*/ 59 w 228"/>
              <a:gd name="T49" fmla="*/ 150 h 157"/>
              <a:gd name="T50" fmla="*/ 46 w 228"/>
              <a:gd name="T51" fmla="*/ 152 h 157"/>
              <a:gd name="T52" fmla="*/ 32 w 228"/>
              <a:gd name="T53" fmla="*/ 152 h 157"/>
              <a:gd name="T54" fmla="*/ 21 w 228"/>
              <a:gd name="T55" fmla="*/ 154 h 157"/>
              <a:gd name="T56" fmla="*/ 12 w 228"/>
              <a:gd name="T57" fmla="*/ 155 h 157"/>
              <a:gd name="T58" fmla="*/ 4 w 228"/>
              <a:gd name="T59" fmla="*/ 152 h 157"/>
              <a:gd name="T60" fmla="*/ 0 w 228"/>
              <a:gd name="T61" fmla="*/ 142 h 157"/>
              <a:gd name="T62" fmla="*/ 8 w 228"/>
              <a:gd name="T63" fmla="*/ 129 h 157"/>
              <a:gd name="T64" fmla="*/ 15 w 228"/>
              <a:gd name="T65" fmla="*/ 116 h 157"/>
              <a:gd name="T66" fmla="*/ 21 w 228"/>
              <a:gd name="T67" fmla="*/ 102 h 157"/>
              <a:gd name="T68" fmla="*/ 31 w 228"/>
              <a:gd name="T69" fmla="*/ 89 h 157"/>
              <a:gd name="T70" fmla="*/ 32 w 228"/>
              <a:gd name="T71" fmla="*/ 76 h 157"/>
              <a:gd name="T72" fmla="*/ 42 w 228"/>
              <a:gd name="T73" fmla="*/ 70 h 157"/>
              <a:gd name="T74" fmla="*/ 50 w 228"/>
              <a:gd name="T75" fmla="*/ 58 h 157"/>
              <a:gd name="T76" fmla="*/ 57 w 228"/>
              <a:gd name="T77" fmla="*/ 45 h 157"/>
              <a:gd name="T78" fmla="*/ 65 w 228"/>
              <a:gd name="T79" fmla="*/ 32 h 157"/>
              <a:gd name="T80" fmla="*/ 72 w 228"/>
              <a:gd name="T81" fmla="*/ 19 h 157"/>
              <a:gd name="T82" fmla="*/ 84 w 228"/>
              <a:gd name="T83" fmla="*/ 7 h 157"/>
              <a:gd name="T84" fmla="*/ 90 w 228"/>
              <a:gd name="T85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8" h="157">
                <a:moveTo>
                  <a:pt x="90" y="0"/>
                </a:moveTo>
                <a:lnTo>
                  <a:pt x="93" y="3"/>
                </a:lnTo>
                <a:lnTo>
                  <a:pt x="99" y="1"/>
                </a:lnTo>
                <a:lnTo>
                  <a:pt x="105" y="0"/>
                </a:lnTo>
                <a:lnTo>
                  <a:pt x="107" y="5"/>
                </a:lnTo>
                <a:lnTo>
                  <a:pt x="114" y="13"/>
                </a:lnTo>
                <a:lnTo>
                  <a:pt x="122" y="20"/>
                </a:lnTo>
                <a:lnTo>
                  <a:pt x="129" y="26"/>
                </a:lnTo>
                <a:lnTo>
                  <a:pt x="137" y="34"/>
                </a:lnTo>
                <a:lnTo>
                  <a:pt x="145" y="41"/>
                </a:lnTo>
                <a:lnTo>
                  <a:pt x="152" y="51"/>
                </a:lnTo>
                <a:lnTo>
                  <a:pt x="160" y="57"/>
                </a:lnTo>
                <a:lnTo>
                  <a:pt x="167" y="66"/>
                </a:lnTo>
                <a:lnTo>
                  <a:pt x="175" y="72"/>
                </a:lnTo>
                <a:lnTo>
                  <a:pt x="183" y="79"/>
                </a:lnTo>
                <a:lnTo>
                  <a:pt x="190" y="87"/>
                </a:lnTo>
                <a:lnTo>
                  <a:pt x="198" y="95"/>
                </a:lnTo>
                <a:lnTo>
                  <a:pt x="204" y="102"/>
                </a:lnTo>
                <a:lnTo>
                  <a:pt x="211" y="110"/>
                </a:lnTo>
                <a:lnTo>
                  <a:pt x="221" y="117"/>
                </a:lnTo>
                <a:lnTo>
                  <a:pt x="228" y="125"/>
                </a:lnTo>
                <a:lnTo>
                  <a:pt x="226" y="131"/>
                </a:lnTo>
                <a:lnTo>
                  <a:pt x="225" y="135"/>
                </a:lnTo>
                <a:lnTo>
                  <a:pt x="221" y="138"/>
                </a:lnTo>
                <a:lnTo>
                  <a:pt x="223" y="144"/>
                </a:lnTo>
                <a:lnTo>
                  <a:pt x="215" y="144"/>
                </a:lnTo>
                <a:lnTo>
                  <a:pt x="207" y="144"/>
                </a:lnTo>
                <a:lnTo>
                  <a:pt x="202" y="144"/>
                </a:lnTo>
                <a:lnTo>
                  <a:pt x="194" y="144"/>
                </a:lnTo>
                <a:lnTo>
                  <a:pt x="188" y="144"/>
                </a:lnTo>
                <a:lnTo>
                  <a:pt x="181" y="144"/>
                </a:lnTo>
                <a:lnTo>
                  <a:pt x="175" y="144"/>
                </a:lnTo>
                <a:lnTo>
                  <a:pt x="169" y="144"/>
                </a:lnTo>
                <a:lnTo>
                  <a:pt x="162" y="144"/>
                </a:lnTo>
                <a:lnTo>
                  <a:pt x="154" y="144"/>
                </a:lnTo>
                <a:lnTo>
                  <a:pt x="147" y="144"/>
                </a:lnTo>
                <a:lnTo>
                  <a:pt x="141" y="144"/>
                </a:lnTo>
                <a:lnTo>
                  <a:pt x="135" y="144"/>
                </a:lnTo>
                <a:lnTo>
                  <a:pt x="128" y="144"/>
                </a:lnTo>
                <a:lnTo>
                  <a:pt x="122" y="144"/>
                </a:lnTo>
                <a:lnTo>
                  <a:pt x="116" y="144"/>
                </a:lnTo>
                <a:lnTo>
                  <a:pt x="109" y="144"/>
                </a:lnTo>
                <a:lnTo>
                  <a:pt x="103" y="146"/>
                </a:lnTo>
                <a:lnTo>
                  <a:pt x="95" y="146"/>
                </a:lnTo>
                <a:lnTo>
                  <a:pt x="90" y="146"/>
                </a:lnTo>
                <a:lnTo>
                  <a:pt x="84" y="146"/>
                </a:lnTo>
                <a:lnTo>
                  <a:pt x="78" y="148"/>
                </a:lnTo>
                <a:lnTo>
                  <a:pt x="70" y="148"/>
                </a:lnTo>
                <a:lnTo>
                  <a:pt x="65" y="150"/>
                </a:lnTo>
                <a:lnTo>
                  <a:pt x="59" y="150"/>
                </a:lnTo>
                <a:lnTo>
                  <a:pt x="51" y="150"/>
                </a:lnTo>
                <a:lnTo>
                  <a:pt x="46" y="152"/>
                </a:lnTo>
                <a:lnTo>
                  <a:pt x="40" y="152"/>
                </a:lnTo>
                <a:lnTo>
                  <a:pt x="32" y="152"/>
                </a:lnTo>
                <a:lnTo>
                  <a:pt x="27" y="154"/>
                </a:lnTo>
                <a:lnTo>
                  <a:pt x="21" y="154"/>
                </a:lnTo>
                <a:lnTo>
                  <a:pt x="15" y="155"/>
                </a:lnTo>
                <a:lnTo>
                  <a:pt x="12" y="155"/>
                </a:lnTo>
                <a:lnTo>
                  <a:pt x="8" y="157"/>
                </a:lnTo>
                <a:lnTo>
                  <a:pt x="4" y="152"/>
                </a:lnTo>
                <a:lnTo>
                  <a:pt x="2" y="148"/>
                </a:lnTo>
                <a:lnTo>
                  <a:pt x="0" y="142"/>
                </a:lnTo>
                <a:lnTo>
                  <a:pt x="6" y="136"/>
                </a:lnTo>
                <a:lnTo>
                  <a:pt x="8" y="129"/>
                </a:lnTo>
                <a:lnTo>
                  <a:pt x="12" y="123"/>
                </a:lnTo>
                <a:lnTo>
                  <a:pt x="15" y="116"/>
                </a:lnTo>
                <a:lnTo>
                  <a:pt x="19" y="110"/>
                </a:lnTo>
                <a:lnTo>
                  <a:pt x="21" y="102"/>
                </a:lnTo>
                <a:lnTo>
                  <a:pt x="27" y="95"/>
                </a:lnTo>
                <a:lnTo>
                  <a:pt x="31" y="89"/>
                </a:lnTo>
                <a:lnTo>
                  <a:pt x="34" y="83"/>
                </a:lnTo>
                <a:lnTo>
                  <a:pt x="32" y="76"/>
                </a:lnTo>
                <a:lnTo>
                  <a:pt x="36" y="74"/>
                </a:lnTo>
                <a:lnTo>
                  <a:pt x="42" y="70"/>
                </a:lnTo>
                <a:lnTo>
                  <a:pt x="46" y="66"/>
                </a:lnTo>
                <a:lnTo>
                  <a:pt x="50" y="58"/>
                </a:lnTo>
                <a:lnTo>
                  <a:pt x="53" y="53"/>
                </a:lnTo>
                <a:lnTo>
                  <a:pt x="57" y="45"/>
                </a:lnTo>
                <a:lnTo>
                  <a:pt x="63" y="39"/>
                </a:lnTo>
                <a:lnTo>
                  <a:pt x="65" y="32"/>
                </a:lnTo>
                <a:lnTo>
                  <a:pt x="70" y="24"/>
                </a:lnTo>
                <a:lnTo>
                  <a:pt x="72" y="19"/>
                </a:lnTo>
                <a:lnTo>
                  <a:pt x="78" y="13"/>
                </a:lnTo>
                <a:lnTo>
                  <a:pt x="84" y="7"/>
                </a:lnTo>
                <a:lnTo>
                  <a:pt x="90" y="0"/>
                </a:lnTo>
                <a:lnTo>
                  <a:pt x="90" y="0"/>
                </a:lnTo>
                <a:close/>
              </a:path>
            </a:pathLst>
          </a:custGeom>
          <a:solidFill>
            <a:srgbClr val="E0E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>
            <a:extLst>
              <a:ext uri="{FF2B5EF4-FFF2-40B4-BE49-F238E27FC236}">
                <a16:creationId xmlns:a16="http://schemas.microsoft.com/office/drawing/2014/main" id="{E6B44C03-D91F-44F3-B2DA-E4581E703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851" y="2157413"/>
            <a:ext cx="1146175" cy="563562"/>
          </a:xfrm>
          <a:custGeom>
            <a:avLst/>
            <a:gdLst>
              <a:gd name="T0" fmla="*/ 270 w 336"/>
              <a:gd name="T1" fmla="*/ 2 h 166"/>
              <a:gd name="T2" fmla="*/ 296 w 336"/>
              <a:gd name="T3" fmla="*/ 4 h 166"/>
              <a:gd name="T4" fmla="*/ 325 w 336"/>
              <a:gd name="T5" fmla="*/ 6 h 166"/>
              <a:gd name="T6" fmla="*/ 325 w 336"/>
              <a:gd name="T7" fmla="*/ 15 h 166"/>
              <a:gd name="T8" fmla="*/ 294 w 336"/>
              <a:gd name="T9" fmla="*/ 19 h 166"/>
              <a:gd name="T10" fmla="*/ 266 w 336"/>
              <a:gd name="T11" fmla="*/ 21 h 166"/>
              <a:gd name="T12" fmla="*/ 237 w 336"/>
              <a:gd name="T13" fmla="*/ 27 h 166"/>
              <a:gd name="T14" fmla="*/ 209 w 336"/>
              <a:gd name="T15" fmla="*/ 31 h 166"/>
              <a:gd name="T16" fmla="*/ 180 w 336"/>
              <a:gd name="T17" fmla="*/ 34 h 166"/>
              <a:gd name="T18" fmla="*/ 152 w 336"/>
              <a:gd name="T19" fmla="*/ 38 h 166"/>
              <a:gd name="T20" fmla="*/ 116 w 336"/>
              <a:gd name="T21" fmla="*/ 46 h 166"/>
              <a:gd name="T22" fmla="*/ 97 w 336"/>
              <a:gd name="T23" fmla="*/ 59 h 166"/>
              <a:gd name="T24" fmla="*/ 131 w 336"/>
              <a:gd name="T25" fmla="*/ 55 h 166"/>
              <a:gd name="T26" fmla="*/ 165 w 336"/>
              <a:gd name="T27" fmla="*/ 55 h 166"/>
              <a:gd name="T28" fmla="*/ 197 w 336"/>
              <a:gd name="T29" fmla="*/ 55 h 166"/>
              <a:gd name="T30" fmla="*/ 233 w 336"/>
              <a:gd name="T31" fmla="*/ 51 h 166"/>
              <a:gd name="T32" fmla="*/ 262 w 336"/>
              <a:gd name="T33" fmla="*/ 50 h 166"/>
              <a:gd name="T34" fmla="*/ 285 w 336"/>
              <a:gd name="T35" fmla="*/ 51 h 166"/>
              <a:gd name="T36" fmla="*/ 249 w 336"/>
              <a:gd name="T37" fmla="*/ 63 h 166"/>
              <a:gd name="T38" fmla="*/ 203 w 336"/>
              <a:gd name="T39" fmla="*/ 72 h 166"/>
              <a:gd name="T40" fmla="*/ 163 w 336"/>
              <a:gd name="T41" fmla="*/ 80 h 166"/>
              <a:gd name="T42" fmla="*/ 119 w 336"/>
              <a:gd name="T43" fmla="*/ 86 h 166"/>
              <a:gd name="T44" fmla="*/ 76 w 336"/>
              <a:gd name="T45" fmla="*/ 99 h 166"/>
              <a:gd name="T46" fmla="*/ 62 w 336"/>
              <a:gd name="T47" fmla="*/ 112 h 166"/>
              <a:gd name="T48" fmla="*/ 100 w 336"/>
              <a:gd name="T49" fmla="*/ 107 h 166"/>
              <a:gd name="T50" fmla="*/ 138 w 336"/>
              <a:gd name="T51" fmla="*/ 101 h 166"/>
              <a:gd name="T52" fmla="*/ 178 w 336"/>
              <a:gd name="T53" fmla="*/ 97 h 166"/>
              <a:gd name="T54" fmla="*/ 205 w 336"/>
              <a:gd name="T55" fmla="*/ 93 h 166"/>
              <a:gd name="T56" fmla="*/ 233 w 336"/>
              <a:gd name="T57" fmla="*/ 93 h 166"/>
              <a:gd name="T58" fmla="*/ 262 w 336"/>
              <a:gd name="T59" fmla="*/ 91 h 166"/>
              <a:gd name="T60" fmla="*/ 230 w 336"/>
              <a:gd name="T61" fmla="*/ 107 h 166"/>
              <a:gd name="T62" fmla="*/ 199 w 336"/>
              <a:gd name="T63" fmla="*/ 110 h 166"/>
              <a:gd name="T64" fmla="*/ 171 w 336"/>
              <a:gd name="T65" fmla="*/ 114 h 166"/>
              <a:gd name="T66" fmla="*/ 140 w 336"/>
              <a:gd name="T67" fmla="*/ 118 h 166"/>
              <a:gd name="T68" fmla="*/ 112 w 336"/>
              <a:gd name="T69" fmla="*/ 124 h 166"/>
              <a:gd name="T70" fmla="*/ 81 w 336"/>
              <a:gd name="T71" fmla="*/ 128 h 166"/>
              <a:gd name="T72" fmla="*/ 53 w 336"/>
              <a:gd name="T73" fmla="*/ 131 h 166"/>
              <a:gd name="T74" fmla="*/ 39 w 336"/>
              <a:gd name="T75" fmla="*/ 137 h 166"/>
              <a:gd name="T76" fmla="*/ 74 w 336"/>
              <a:gd name="T77" fmla="*/ 135 h 166"/>
              <a:gd name="T78" fmla="*/ 108 w 336"/>
              <a:gd name="T79" fmla="*/ 133 h 166"/>
              <a:gd name="T80" fmla="*/ 144 w 336"/>
              <a:gd name="T81" fmla="*/ 133 h 166"/>
              <a:gd name="T82" fmla="*/ 184 w 336"/>
              <a:gd name="T83" fmla="*/ 133 h 166"/>
              <a:gd name="T84" fmla="*/ 224 w 336"/>
              <a:gd name="T85" fmla="*/ 137 h 166"/>
              <a:gd name="T86" fmla="*/ 194 w 336"/>
              <a:gd name="T87" fmla="*/ 143 h 166"/>
              <a:gd name="T88" fmla="*/ 152 w 336"/>
              <a:gd name="T89" fmla="*/ 147 h 166"/>
              <a:gd name="T90" fmla="*/ 110 w 336"/>
              <a:gd name="T91" fmla="*/ 152 h 166"/>
              <a:gd name="T92" fmla="*/ 68 w 336"/>
              <a:gd name="T93" fmla="*/ 158 h 166"/>
              <a:gd name="T94" fmla="*/ 28 w 336"/>
              <a:gd name="T95" fmla="*/ 162 h 166"/>
              <a:gd name="T96" fmla="*/ 5 w 336"/>
              <a:gd name="T97" fmla="*/ 162 h 166"/>
              <a:gd name="T98" fmla="*/ 15 w 336"/>
              <a:gd name="T99" fmla="*/ 128 h 166"/>
              <a:gd name="T100" fmla="*/ 43 w 336"/>
              <a:gd name="T101" fmla="*/ 84 h 166"/>
              <a:gd name="T102" fmla="*/ 72 w 336"/>
              <a:gd name="T103" fmla="*/ 44 h 166"/>
              <a:gd name="T104" fmla="*/ 104 w 336"/>
              <a:gd name="T105" fmla="*/ 10 h 166"/>
              <a:gd name="T106" fmla="*/ 136 w 336"/>
              <a:gd name="T107" fmla="*/ 10 h 166"/>
              <a:gd name="T108" fmla="*/ 173 w 336"/>
              <a:gd name="T109" fmla="*/ 10 h 166"/>
              <a:gd name="T110" fmla="*/ 213 w 336"/>
              <a:gd name="T111" fmla="*/ 6 h 166"/>
              <a:gd name="T112" fmla="*/ 249 w 336"/>
              <a:gd name="T113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6" h="166">
                <a:moveTo>
                  <a:pt x="249" y="0"/>
                </a:moveTo>
                <a:lnTo>
                  <a:pt x="254" y="0"/>
                </a:lnTo>
                <a:lnTo>
                  <a:pt x="260" y="0"/>
                </a:lnTo>
                <a:lnTo>
                  <a:pt x="264" y="0"/>
                </a:lnTo>
                <a:lnTo>
                  <a:pt x="270" y="2"/>
                </a:lnTo>
                <a:lnTo>
                  <a:pt x="275" y="2"/>
                </a:lnTo>
                <a:lnTo>
                  <a:pt x="281" y="2"/>
                </a:lnTo>
                <a:lnTo>
                  <a:pt x="287" y="2"/>
                </a:lnTo>
                <a:lnTo>
                  <a:pt x="292" y="4"/>
                </a:lnTo>
                <a:lnTo>
                  <a:pt x="296" y="4"/>
                </a:lnTo>
                <a:lnTo>
                  <a:pt x="302" y="4"/>
                </a:lnTo>
                <a:lnTo>
                  <a:pt x="309" y="4"/>
                </a:lnTo>
                <a:lnTo>
                  <a:pt x="315" y="6"/>
                </a:lnTo>
                <a:lnTo>
                  <a:pt x="319" y="6"/>
                </a:lnTo>
                <a:lnTo>
                  <a:pt x="325" y="6"/>
                </a:lnTo>
                <a:lnTo>
                  <a:pt x="330" y="6"/>
                </a:lnTo>
                <a:lnTo>
                  <a:pt x="336" y="8"/>
                </a:lnTo>
                <a:lnTo>
                  <a:pt x="334" y="12"/>
                </a:lnTo>
                <a:lnTo>
                  <a:pt x="330" y="13"/>
                </a:lnTo>
                <a:lnTo>
                  <a:pt x="325" y="15"/>
                </a:lnTo>
                <a:lnTo>
                  <a:pt x="319" y="17"/>
                </a:lnTo>
                <a:lnTo>
                  <a:pt x="313" y="17"/>
                </a:lnTo>
                <a:lnTo>
                  <a:pt x="306" y="17"/>
                </a:lnTo>
                <a:lnTo>
                  <a:pt x="300" y="17"/>
                </a:lnTo>
                <a:lnTo>
                  <a:pt x="294" y="19"/>
                </a:lnTo>
                <a:lnTo>
                  <a:pt x="289" y="19"/>
                </a:lnTo>
                <a:lnTo>
                  <a:pt x="283" y="19"/>
                </a:lnTo>
                <a:lnTo>
                  <a:pt x="277" y="21"/>
                </a:lnTo>
                <a:lnTo>
                  <a:pt x="271" y="21"/>
                </a:lnTo>
                <a:lnTo>
                  <a:pt x="266" y="21"/>
                </a:lnTo>
                <a:lnTo>
                  <a:pt x="260" y="23"/>
                </a:lnTo>
                <a:lnTo>
                  <a:pt x="254" y="23"/>
                </a:lnTo>
                <a:lnTo>
                  <a:pt x="249" y="25"/>
                </a:lnTo>
                <a:lnTo>
                  <a:pt x="243" y="25"/>
                </a:lnTo>
                <a:lnTo>
                  <a:pt x="237" y="27"/>
                </a:lnTo>
                <a:lnTo>
                  <a:pt x="232" y="27"/>
                </a:lnTo>
                <a:lnTo>
                  <a:pt x="226" y="29"/>
                </a:lnTo>
                <a:lnTo>
                  <a:pt x="220" y="29"/>
                </a:lnTo>
                <a:lnTo>
                  <a:pt x="214" y="29"/>
                </a:lnTo>
                <a:lnTo>
                  <a:pt x="209" y="31"/>
                </a:lnTo>
                <a:lnTo>
                  <a:pt x="203" y="31"/>
                </a:lnTo>
                <a:lnTo>
                  <a:pt x="197" y="31"/>
                </a:lnTo>
                <a:lnTo>
                  <a:pt x="192" y="32"/>
                </a:lnTo>
                <a:lnTo>
                  <a:pt x="186" y="32"/>
                </a:lnTo>
                <a:lnTo>
                  <a:pt x="180" y="34"/>
                </a:lnTo>
                <a:lnTo>
                  <a:pt x="174" y="34"/>
                </a:lnTo>
                <a:lnTo>
                  <a:pt x="169" y="34"/>
                </a:lnTo>
                <a:lnTo>
                  <a:pt x="163" y="36"/>
                </a:lnTo>
                <a:lnTo>
                  <a:pt x="157" y="36"/>
                </a:lnTo>
                <a:lnTo>
                  <a:pt x="152" y="38"/>
                </a:lnTo>
                <a:lnTo>
                  <a:pt x="146" y="38"/>
                </a:lnTo>
                <a:lnTo>
                  <a:pt x="140" y="40"/>
                </a:lnTo>
                <a:lnTo>
                  <a:pt x="135" y="42"/>
                </a:lnTo>
                <a:lnTo>
                  <a:pt x="125" y="44"/>
                </a:lnTo>
                <a:lnTo>
                  <a:pt x="116" y="46"/>
                </a:lnTo>
                <a:lnTo>
                  <a:pt x="106" y="48"/>
                </a:lnTo>
                <a:lnTo>
                  <a:pt x="97" y="51"/>
                </a:lnTo>
                <a:lnTo>
                  <a:pt x="91" y="53"/>
                </a:lnTo>
                <a:lnTo>
                  <a:pt x="91" y="59"/>
                </a:lnTo>
                <a:lnTo>
                  <a:pt x="97" y="59"/>
                </a:lnTo>
                <a:lnTo>
                  <a:pt x="104" y="57"/>
                </a:lnTo>
                <a:lnTo>
                  <a:pt x="112" y="57"/>
                </a:lnTo>
                <a:lnTo>
                  <a:pt x="117" y="57"/>
                </a:lnTo>
                <a:lnTo>
                  <a:pt x="125" y="57"/>
                </a:lnTo>
                <a:lnTo>
                  <a:pt x="131" y="55"/>
                </a:lnTo>
                <a:lnTo>
                  <a:pt x="138" y="55"/>
                </a:lnTo>
                <a:lnTo>
                  <a:pt x="144" y="55"/>
                </a:lnTo>
                <a:lnTo>
                  <a:pt x="152" y="55"/>
                </a:lnTo>
                <a:lnTo>
                  <a:pt x="157" y="55"/>
                </a:lnTo>
                <a:lnTo>
                  <a:pt x="165" y="55"/>
                </a:lnTo>
                <a:lnTo>
                  <a:pt x="171" y="55"/>
                </a:lnTo>
                <a:lnTo>
                  <a:pt x="176" y="55"/>
                </a:lnTo>
                <a:lnTo>
                  <a:pt x="184" y="55"/>
                </a:lnTo>
                <a:lnTo>
                  <a:pt x="190" y="55"/>
                </a:lnTo>
                <a:lnTo>
                  <a:pt x="197" y="55"/>
                </a:lnTo>
                <a:lnTo>
                  <a:pt x="209" y="53"/>
                </a:lnTo>
                <a:lnTo>
                  <a:pt x="218" y="53"/>
                </a:lnTo>
                <a:lnTo>
                  <a:pt x="224" y="51"/>
                </a:lnTo>
                <a:lnTo>
                  <a:pt x="230" y="51"/>
                </a:lnTo>
                <a:lnTo>
                  <a:pt x="233" y="51"/>
                </a:lnTo>
                <a:lnTo>
                  <a:pt x="239" y="51"/>
                </a:lnTo>
                <a:lnTo>
                  <a:pt x="245" y="50"/>
                </a:lnTo>
                <a:lnTo>
                  <a:pt x="251" y="50"/>
                </a:lnTo>
                <a:lnTo>
                  <a:pt x="256" y="50"/>
                </a:lnTo>
                <a:lnTo>
                  <a:pt x="262" y="50"/>
                </a:lnTo>
                <a:lnTo>
                  <a:pt x="266" y="48"/>
                </a:lnTo>
                <a:lnTo>
                  <a:pt x="271" y="48"/>
                </a:lnTo>
                <a:lnTo>
                  <a:pt x="277" y="48"/>
                </a:lnTo>
                <a:lnTo>
                  <a:pt x="283" y="48"/>
                </a:lnTo>
                <a:lnTo>
                  <a:pt x="285" y="51"/>
                </a:lnTo>
                <a:lnTo>
                  <a:pt x="287" y="53"/>
                </a:lnTo>
                <a:lnTo>
                  <a:pt x="279" y="57"/>
                </a:lnTo>
                <a:lnTo>
                  <a:pt x="270" y="57"/>
                </a:lnTo>
                <a:lnTo>
                  <a:pt x="260" y="59"/>
                </a:lnTo>
                <a:lnTo>
                  <a:pt x="249" y="63"/>
                </a:lnTo>
                <a:lnTo>
                  <a:pt x="239" y="65"/>
                </a:lnTo>
                <a:lnTo>
                  <a:pt x="230" y="69"/>
                </a:lnTo>
                <a:lnTo>
                  <a:pt x="222" y="69"/>
                </a:lnTo>
                <a:lnTo>
                  <a:pt x="213" y="71"/>
                </a:lnTo>
                <a:lnTo>
                  <a:pt x="203" y="72"/>
                </a:lnTo>
                <a:lnTo>
                  <a:pt x="195" y="74"/>
                </a:lnTo>
                <a:lnTo>
                  <a:pt x="186" y="74"/>
                </a:lnTo>
                <a:lnTo>
                  <a:pt x="178" y="76"/>
                </a:lnTo>
                <a:lnTo>
                  <a:pt x="171" y="78"/>
                </a:lnTo>
                <a:lnTo>
                  <a:pt x="163" y="80"/>
                </a:lnTo>
                <a:lnTo>
                  <a:pt x="154" y="80"/>
                </a:lnTo>
                <a:lnTo>
                  <a:pt x="144" y="82"/>
                </a:lnTo>
                <a:lnTo>
                  <a:pt x="136" y="84"/>
                </a:lnTo>
                <a:lnTo>
                  <a:pt x="127" y="86"/>
                </a:lnTo>
                <a:lnTo>
                  <a:pt x="119" y="86"/>
                </a:lnTo>
                <a:lnTo>
                  <a:pt x="112" y="88"/>
                </a:lnTo>
                <a:lnTo>
                  <a:pt x="102" y="90"/>
                </a:lnTo>
                <a:lnTo>
                  <a:pt x="95" y="91"/>
                </a:lnTo>
                <a:lnTo>
                  <a:pt x="85" y="95"/>
                </a:lnTo>
                <a:lnTo>
                  <a:pt x="76" y="99"/>
                </a:lnTo>
                <a:lnTo>
                  <a:pt x="66" y="101"/>
                </a:lnTo>
                <a:lnTo>
                  <a:pt x="59" y="105"/>
                </a:lnTo>
                <a:lnTo>
                  <a:pt x="57" y="109"/>
                </a:lnTo>
                <a:lnTo>
                  <a:pt x="57" y="114"/>
                </a:lnTo>
                <a:lnTo>
                  <a:pt x="62" y="112"/>
                </a:lnTo>
                <a:lnTo>
                  <a:pt x="70" y="110"/>
                </a:lnTo>
                <a:lnTo>
                  <a:pt x="78" y="109"/>
                </a:lnTo>
                <a:lnTo>
                  <a:pt x="85" y="109"/>
                </a:lnTo>
                <a:lnTo>
                  <a:pt x="93" y="107"/>
                </a:lnTo>
                <a:lnTo>
                  <a:pt x="100" y="107"/>
                </a:lnTo>
                <a:lnTo>
                  <a:pt x="108" y="105"/>
                </a:lnTo>
                <a:lnTo>
                  <a:pt x="117" y="105"/>
                </a:lnTo>
                <a:lnTo>
                  <a:pt x="123" y="103"/>
                </a:lnTo>
                <a:lnTo>
                  <a:pt x="131" y="103"/>
                </a:lnTo>
                <a:lnTo>
                  <a:pt x="138" y="101"/>
                </a:lnTo>
                <a:lnTo>
                  <a:pt x="146" y="101"/>
                </a:lnTo>
                <a:lnTo>
                  <a:pt x="154" y="99"/>
                </a:lnTo>
                <a:lnTo>
                  <a:pt x="163" y="99"/>
                </a:lnTo>
                <a:lnTo>
                  <a:pt x="169" y="97"/>
                </a:lnTo>
                <a:lnTo>
                  <a:pt x="178" y="97"/>
                </a:lnTo>
                <a:lnTo>
                  <a:pt x="182" y="95"/>
                </a:lnTo>
                <a:lnTo>
                  <a:pt x="188" y="95"/>
                </a:lnTo>
                <a:lnTo>
                  <a:pt x="194" y="93"/>
                </a:lnTo>
                <a:lnTo>
                  <a:pt x="199" y="93"/>
                </a:lnTo>
                <a:lnTo>
                  <a:pt x="205" y="93"/>
                </a:lnTo>
                <a:lnTo>
                  <a:pt x="211" y="93"/>
                </a:lnTo>
                <a:lnTo>
                  <a:pt x="216" y="93"/>
                </a:lnTo>
                <a:lnTo>
                  <a:pt x="222" y="93"/>
                </a:lnTo>
                <a:lnTo>
                  <a:pt x="228" y="93"/>
                </a:lnTo>
                <a:lnTo>
                  <a:pt x="233" y="93"/>
                </a:lnTo>
                <a:lnTo>
                  <a:pt x="237" y="93"/>
                </a:lnTo>
                <a:lnTo>
                  <a:pt x="243" y="93"/>
                </a:lnTo>
                <a:lnTo>
                  <a:pt x="249" y="91"/>
                </a:lnTo>
                <a:lnTo>
                  <a:pt x="256" y="91"/>
                </a:lnTo>
                <a:lnTo>
                  <a:pt x="262" y="91"/>
                </a:lnTo>
                <a:lnTo>
                  <a:pt x="268" y="91"/>
                </a:lnTo>
                <a:lnTo>
                  <a:pt x="258" y="95"/>
                </a:lnTo>
                <a:lnTo>
                  <a:pt x="249" y="99"/>
                </a:lnTo>
                <a:lnTo>
                  <a:pt x="239" y="103"/>
                </a:lnTo>
                <a:lnTo>
                  <a:pt x="230" y="107"/>
                </a:lnTo>
                <a:lnTo>
                  <a:pt x="224" y="107"/>
                </a:lnTo>
                <a:lnTo>
                  <a:pt x="218" y="109"/>
                </a:lnTo>
                <a:lnTo>
                  <a:pt x="213" y="109"/>
                </a:lnTo>
                <a:lnTo>
                  <a:pt x="207" y="110"/>
                </a:lnTo>
                <a:lnTo>
                  <a:pt x="199" y="110"/>
                </a:lnTo>
                <a:lnTo>
                  <a:pt x="194" y="110"/>
                </a:lnTo>
                <a:lnTo>
                  <a:pt x="188" y="112"/>
                </a:lnTo>
                <a:lnTo>
                  <a:pt x="182" y="114"/>
                </a:lnTo>
                <a:lnTo>
                  <a:pt x="176" y="114"/>
                </a:lnTo>
                <a:lnTo>
                  <a:pt x="171" y="114"/>
                </a:lnTo>
                <a:lnTo>
                  <a:pt x="165" y="116"/>
                </a:lnTo>
                <a:lnTo>
                  <a:pt x="159" y="116"/>
                </a:lnTo>
                <a:lnTo>
                  <a:pt x="154" y="116"/>
                </a:lnTo>
                <a:lnTo>
                  <a:pt x="146" y="118"/>
                </a:lnTo>
                <a:lnTo>
                  <a:pt x="140" y="118"/>
                </a:lnTo>
                <a:lnTo>
                  <a:pt x="135" y="120"/>
                </a:lnTo>
                <a:lnTo>
                  <a:pt x="129" y="120"/>
                </a:lnTo>
                <a:lnTo>
                  <a:pt x="123" y="122"/>
                </a:lnTo>
                <a:lnTo>
                  <a:pt x="117" y="122"/>
                </a:lnTo>
                <a:lnTo>
                  <a:pt x="112" y="124"/>
                </a:lnTo>
                <a:lnTo>
                  <a:pt x="104" y="124"/>
                </a:lnTo>
                <a:lnTo>
                  <a:pt x="98" y="124"/>
                </a:lnTo>
                <a:lnTo>
                  <a:pt x="93" y="126"/>
                </a:lnTo>
                <a:lnTo>
                  <a:pt x="87" y="128"/>
                </a:lnTo>
                <a:lnTo>
                  <a:pt x="81" y="128"/>
                </a:lnTo>
                <a:lnTo>
                  <a:pt x="76" y="128"/>
                </a:lnTo>
                <a:lnTo>
                  <a:pt x="70" y="129"/>
                </a:lnTo>
                <a:lnTo>
                  <a:pt x="64" y="129"/>
                </a:lnTo>
                <a:lnTo>
                  <a:pt x="59" y="129"/>
                </a:lnTo>
                <a:lnTo>
                  <a:pt x="53" y="131"/>
                </a:lnTo>
                <a:lnTo>
                  <a:pt x="45" y="131"/>
                </a:lnTo>
                <a:lnTo>
                  <a:pt x="39" y="133"/>
                </a:lnTo>
                <a:lnTo>
                  <a:pt x="36" y="137"/>
                </a:lnTo>
                <a:lnTo>
                  <a:pt x="34" y="137"/>
                </a:lnTo>
                <a:lnTo>
                  <a:pt x="39" y="137"/>
                </a:lnTo>
                <a:lnTo>
                  <a:pt x="45" y="137"/>
                </a:lnTo>
                <a:lnTo>
                  <a:pt x="53" y="137"/>
                </a:lnTo>
                <a:lnTo>
                  <a:pt x="60" y="137"/>
                </a:lnTo>
                <a:lnTo>
                  <a:pt x="66" y="135"/>
                </a:lnTo>
                <a:lnTo>
                  <a:pt x="74" y="135"/>
                </a:lnTo>
                <a:lnTo>
                  <a:pt x="81" y="135"/>
                </a:lnTo>
                <a:lnTo>
                  <a:pt x="89" y="135"/>
                </a:lnTo>
                <a:lnTo>
                  <a:pt x="95" y="133"/>
                </a:lnTo>
                <a:lnTo>
                  <a:pt x="102" y="133"/>
                </a:lnTo>
                <a:lnTo>
                  <a:pt x="108" y="133"/>
                </a:lnTo>
                <a:lnTo>
                  <a:pt x="116" y="133"/>
                </a:lnTo>
                <a:lnTo>
                  <a:pt x="123" y="133"/>
                </a:lnTo>
                <a:lnTo>
                  <a:pt x="129" y="133"/>
                </a:lnTo>
                <a:lnTo>
                  <a:pt x="136" y="133"/>
                </a:lnTo>
                <a:lnTo>
                  <a:pt x="144" y="133"/>
                </a:lnTo>
                <a:lnTo>
                  <a:pt x="152" y="133"/>
                </a:lnTo>
                <a:lnTo>
                  <a:pt x="159" y="133"/>
                </a:lnTo>
                <a:lnTo>
                  <a:pt x="169" y="133"/>
                </a:lnTo>
                <a:lnTo>
                  <a:pt x="176" y="133"/>
                </a:lnTo>
                <a:lnTo>
                  <a:pt x="184" y="133"/>
                </a:lnTo>
                <a:lnTo>
                  <a:pt x="194" y="133"/>
                </a:lnTo>
                <a:lnTo>
                  <a:pt x="201" y="133"/>
                </a:lnTo>
                <a:lnTo>
                  <a:pt x="211" y="133"/>
                </a:lnTo>
                <a:lnTo>
                  <a:pt x="216" y="137"/>
                </a:lnTo>
                <a:lnTo>
                  <a:pt x="224" y="137"/>
                </a:lnTo>
                <a:lnTo>
                  <a:pt x="224" y="139"/>
                </a:lnTo>
                <a:lnTo>
                  <a:pt x="216" y="141"/>
                </a:lnTo>
                <a:lnTo>
                  <a:pt x="213" y="141"/>
                </a:lnTo>
                <a:lnTo>
                  <a:pt x="203" y="141"/>
                </a:lnTo>
                <a:lnTo>
                  <a:pt x="194" y="143"/>
                </a:lnTo>
                <a:lnTo>
                  <a:pt x="186" y="143"/>
                </a:lnTo>
                <a:lnTo>
                  <a:pt x="178" y="145"/>
                </a:lnTo>
                <a:lnTo>
                  <a:pt x="169" y="145"/>
                </a:lnTo>
                <a:lnTo>
                  <a:pt x="161" y="147"/>
                </a:lnTo>
                <a:lnTo>
                  <a:pt x="152" y="147"/>
                </a:lnTo>
                <a:lnTo>
                  <a:pt x="144" y="148"/>
                </a:lnTo>
                <a:lnTo>
                  <a:pt x="135" y="148"/>
                </a:lnTo>
                <a:lnTo>
                  <a:pt x="127" y="150"/>
                </a:lnTo>
                <a:lnTo>
                  <a:pt x="117" y="150"/>
                </a:lnTo>
                <a:lnTo>
                  <a:pt x="110" y="152"/>
                </a:lnTo>
                <a:lnTo>
                  <a:pt x="100" y="152"/>
                </a:lnTo>
                <a:lnTo>
                  <a:pt x="93" y="154"/>
                </a:lnTo>
                <a:lnTo>
                  <a:pt x="83" y="156"/>
                </a:lnTo>
                <a:lnTo>
                  <a:pt x="76" y="158"/>
                </a:lnTo>
                <a:lnTo>
                  <a:pt x="68" y="158"/>
                </a:lnTo>
                <a:lnTo>
                  <a:pt x="60" y="158"/>
                </a:lnTo>
                <a:lnTo>
                  <a:pt x="53" y="160"/>
                </a:lnTo>
                <a:lnTo>
                  <a:pt x="43" y="160"/>
                </a:lnTo>
                <a:lnTo>
                  <a:pt x="36" y="160"/>
                </a:lnTo>
                <a:lnTo>
                  <a:pt x="28" y="162"/>
                </a:lnTo>
                <a:lnTo>
                  <a:pt x="20" y="162"/>
                </a:lnTo>
                <a:lnTo>
                  <a:pt x="13" y="164"/>
                </a:lnTo>
                <a:lnTo>
                  <a:pt x="11" y="166"/>
                </a:lnTo>
                <a:lnTo>
                  <a:pt x="11" y="166"/>
                </a:lnTo>
                <a:lnTo>
                  <a:pt x="5" y="162"/>
                </a:lnTo>
                <a:lnTo>
                  <a:pt x="1" y="156"/>
                </a:lnTo>
                <a:lnTo>
                  <a:pt x="0" y="150"/>
                </a:lnTo>
                <a:lnTo>
                  <a:pt x="3" y="147"/>
                </a:lnTo>
                <a:lnTo>
                  <a:pt x="9" y="137"/>
                </a:lnTo>
                <a:lnTo>
                  <a:pt x="15" y="128"/>
                </a:lnTo>
                <a:lnTo>
                  <a:pt x="20" y="120"/>
                </a:lnTo>
                <a:lnTo>
                  <a:pt x="26" y="110"/>
                </a:lnTo>
                <a:lnTo>
                  <a:pt x="32" y="103"/>
                </a:lnTo>
                <a:lnTo>
                  <a:pt x="38" y="93"/>
                </a:lnTo>
                <a:lnTo>
                  <a:pt x="43" y="84"/>
                </a:lnTo>
                <a:lnTo>
                  <a:pt x="49" y="76"/>
                </a:lnTo>
                <a:lnTo>
                  <a:pt x="55" y="69"/>
                </a:lnTo>
                <a:lnTo>
                  <a:pt x="60" y="59"/>
                </a:lnTo>
                <a:lnTo>
                  <a:pt x="66" y="51"/>
                </a:lnTo>
                <a:lnTo>
                  <a:pt x="72" y="44"/>
                </a:lnTo>
                <a:lnTo>
                  <a:pt x="78" y="34"/>
                </a:lnTo>
                <a:lnTo>
                  <a:pt x="83" y="27"/>
                </a:lnTo>
                <a:lnTo>
                  <a:pt x="89" y="17"/>
                </a:lnTo>
                <a:lnTo>
                  <a:pt x="95" y="10"/>
                </a:lnTo>
                <a:lnTo>
                  <a:pt x="104" y="10"/>
                </a:lnTo>
                <a:lnTo>
                  <a:pt x="116" y="10"/>
                </a:lnTo>
                <a:lnTo>
                  <a:pt x="119" y="10"/>
                </a:lnTo>
                <a:lnTo>
                  <a:pt x="125" y="10"/>
                </a:lnTo>
                <a:lnTo>
                  <a:pt x="131" y="10"/>
                </a:lnTo>
                <a:lnTo>
                  <a:pt x="136" y="10"/>
                </a:lnTo>
                <a:lnTo>
                  <a:pt x="146" y="10"/>
                </a:lnTo>
                <a:lnTo>
                  <a:pt x="157" y="10"/>
                </a:lnTo>
                <a:lnTo>
                  <a:pt x="161" y="10"/>
                </a:lnTo>
                <a:lnTo>
                  <a:pt x="167" y="10"/>
                </a:lnTo>
                <a:lnTo>
                  <a:pt x="173" y="10"/>
                </a:lnTo>
                <a:lnTo>
                  <a:pt x="178" y="10"/>
                </a:lnTo>
                <a:lnTo>
                  <a:pt x="186" y="8"/>
                </a:lnTo>
                <a:lnTo>
                  <a:pt x="195" y="8"/>
                </a:lnTo>
                <a:lnTo>
                  <a:pt x="203" y="6"/>
                </a:lnTo>
                <a:lnTo>
                  <a:pt x="213" y="6"/>
                </a:lnTo>
                <a:lnTo>
                  <a:pt x="222" y="4"/>
                </a:lnTo>
                <a:lnTo>
                  <a:pt x="230" y="2"/>
                </a:lnTo>
                <a:lnTo>
                  <a:pt x="239" y="0"/>
                </a:lnTo>
                <a:lnTo>
                  <a:pt x="249" y="0"/>
                </a:lnTo>
                <a:lnTo>
                  <a:pt x="249" y="0"/>
                </a:lnTo>
                <a:close/>
              </a:path>
            </a:pathLst>
          </a:custGeom>
          <a:solidFill>
            <a:srgbClr val="E0E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Freeform 15">
            <a:extLst>
              <a:ext uri="{FF2B5EF4-FFF2-40B4-BE49-F238E27FC236}">
                <a16:creationId xmlns:a16="http://schemas.microsoft.com/office/drawing/2014/main" id="{F682319E-E0DB-4F98-84D4-570DC1549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1276" y="2184401"/>
            <a:ext cx="61913" cy="80963"/>
          </a:xfrm>
          <a:custGeom>
            <a:avLst/>
            <a:gdLst>
              <a:gd name="T0" fmla="*/ 2 w 17"/>
              <a:gd name="T1" fmla="*/ 0 h 24"/>
              <a:gd name="T2" fmla="*/ 5 w 17"/>
              <a:gd name="T3" fmla="*/ 4 h 24"/>
              <a:gd name="T4" fmla="*/ 9 w 17"/>
              <a:gd name="T5" fmla="*/ 11 h 24"/>
              <a:gd name="T6" fmla="*/ 13 w 17"/>
              <a:gd name="T7" fmla="*/ 17 h 24"/>
              <a:gd name="T8" fmla="*/ 17 w 17"/>
              <a:gd name="T9" fmla="*/ 24 h 24"/>
              <a:gd name="T10" fmla="*/ 13 w 17"/>
              <a:gd name="T11" fmla="*/ 21 h 24"/>
              <a:gd name="T12" fmla="*/ 9 w 17"/>
              <a:gd name="T13" fmla="*/ 17 h 24"/>
              <a:gd name="T14" fmla="*/ 3 w 17"/>
              <a:gd name="T15" fmla="*/ 15 h 24"/>
              <a:gd name="T16" fmla="*/ 0 w 17"/>
              <a:gd name="T17" fmla="*/ 13 h 24"/>
              <a:gd name="T18" fmla="*/ 0 w 17"/>
              <a:gd name="T19" fmla="*/ 5 h 24"/>
              <a:gd name="T20" fmla="*/ 2 w 17"/>
              <a:gd name="T21" fmla="*/ 0 h 24"/>
              <a:gd name="T22" fmla="*/ 2 w 17"/>
              <a:gd name="T2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" h="24">
                <a:moveTo>
                  <a:pt x="2" y="0"/>
                </a:moveTo>
                <a:lnTo>
                  <a:pt x="5" y="4"/>
                </a:lnTo>
                <a:lnTo>
                  <a:pt x="9" y="11"/>
                </a:lnTo>
                <a:lnTo>
                  <a:pt x="13" y="17"/>
                </a:lnTo>
                <a:lnTo>
                  <a:pt x="17" y="24"/>
                </a:lnTo>
                <a:lnTo>
                  <a:pt x="13" y="21"/>
                </a:lnTo>
                <a:lnTo>
                  <a:pt x="9" y="17"/>
                </a:lnTo>
                <a:lnTo>
                  <a:pt x="3" y="15"/>
                </a:lnTo>
                <a:lnTo>
                  <a:pt x="0" y="13"/>
                </a:lnTo>
                <a:lnTo>
                  <a:pt x="0" y="5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Freeform 16">
            <a:extLst>
              <a:ext uri="{FF2B5EF4-FFF2-40B4-BE49-F238E27FC236}">
                <a16:creationId xmlns:a16="http://schemas.microsoft.com/office/drawing/2014/main" id="{36CA67D3-64E2-4636-9C78-8AA760639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9" y="2205039"/>
            <a:ext cx="1031875" cy="555625"/>
          </a:xfrm>
          <a:custGeom>
            <a:avLst/>
            <a:gdLst>
              <a:gd name="T0" fmla="*/ 264 w 302"/>
              <a:gd name="T1" fmla="*/ 0 h 166"/>
              <a:gd name="T2" fmla="*/ 293 w 302"/>
              <a:gd name="T3" fmla="*/ 2 h 166"/>
              <a:gd name="T4" fmla="*/ 298 w 302"/>
              <a:gd name="T5" fmla="*/ 18 h 166"/>
              <a:gd name="T6" fmla="*/ 289 w 302"/>
              <a:gd name="T7" fmla="*/ 23 h 166"/>
              <a:gd name="T8" fmla="*/ 277 w 302"/>
              <a:gd name="T9" fmla="*/ 42 h 166"/>
              <a:gd name="T10" fmla="*/ 251 w 302"/>
              <a:gd name="T11" fmla="*/ 77 h 166"/>
              <a:gd name="T12" fmla="*/ 226 w 302"/>
              <a:gd name="T13" fmla="*/ 109 h 166"/>
              <a:gd name="T14" fmla="*/ 201 w 302"/>
              <a:gd name="T15" fmla="*/ 132 h 166"/>
              <a:gd name="T16" fmla="*/ 209 w 302"/>
              <a:gd name="T17" fmla="*/ 103 h 166"/>
              <a:gd name="T18" fmla="*/ 239 w 302"/>
              <a:gd name="T19" fmla="*/ 63 h 166"/>
              <a:gd name="T20" fmla="*/ 257 w 302"/>
              <a:gd name="T21" fmla="*/ 31 h 166"/>
              <a:gd name="T22" fmla="*/ 238 w 302"/>
              <a:gd name="T23" fmla="*/ 44 h 166"/>
              <a:gd name="T24" fmla="*/ 218 w 302"/>
              <a:gd name="T25" fmla="*/ 67 h 166"/>
              <a:gd name="T26" fmla="*/ 198 w 302"/>
              <a:gd name="T27" fmla="*/ 92 h 166"/>
              <a:gd name="T28" fmla="*/ 180 w 302"/>
              <a:gd name="T29" fmla="*/ 113 h 166"/>
              <a:gd name="T30" fmla="*/ 158 w 302"/>
              <a:gd name="T31" fmla="*/ 135 h 166"/>
              <a:gd name="T32" fmla="*/ 160 w 302"/>
              <a:gd name="T33" fmla="*/ 124 h 166"/>
              <a:gd name="T34" fmla="*/ 173 w 302"/>
              <a:gd name="T35" fmla="*/ 99 h 166"/>
              <a:gd name="T36" fmla="*/ 194 w 302"/>
              <a:gd name="T37" fmla="*/ 69 h 166"/>
              <a:gd name="T38" fmla="*/ 218 w 302"/>
              <a:gd name="T39" fmla="*/ 40 h 166"/>
              <a:gd name="T40" fmla="*/ 205 w 302"/>
              <a:gd name="T41" fmla="*/ 31 h 166"/>
              <a:gd name="T42" fmla="*/ 186 w 302"/>
              <a:gd name="T43" fmla="*/ 54 h 166"/>
              <a:gd name="T44" fmla="*/ 167 w 302"/>
              <a:gd name="T45" fmla="*/ 82 h 166"/>
              <a:gd name="T46" fmla="*/ 146 w 302"/>
              <a:gd name="T47" fmla="*/ 107 h 166"/>
              <a:gd name="T48" fmla="*/ 129 w 302"/>
              <a:gd name="T49" fmla="*/ 132 h 166"/>
              <a:gd name="T50" fmla="*/ 106 w 302"/>
              <a:gd name="T51" fmla="*/ 147 h 166"/>
              <a:gd name="T52" fmla="*/ 106 w 302"/>
              <a:gd name="T53" fmla="*/ 137 h 166"/>
              <a:gd name="T54" fmla="*/ 120 w 302"/>
              <a:gd name="T55" fmla="*/ 115 h 166"/>
              <a:gd name="T56" fmla="*/ 135 w 302"/>
              <a:gd name="T57" fmla="*/ 92 h 166"/>
              <a:gd name="T58" fmla="*/ 150 w 302"/>
              <a:gd name="T59" fmla="*/ 69 h 166"/>
              <a:gd name="T60" fmla="*/ 167 w 302"/>
              <a:gd name="T61" fmla="*/ 46 h 166"/>
              <a:gd name="T62" fmla="*/ 144 w 302"/>
              <a:gd name="T63" fmla="*/ 67 h 166"/>
              <a:gd name="T64" fmla="*/ 108 w 302"/>
              <a:gd name="T65" fmla="*/ 107 h 166"/>
              <a:gd name="T66" fmla="*/ 83 w 302"/>
              <a:gd name="T67" fmla="*/ 135 h 166"/>
              <a:gd name="T68" fmla="*/ 63 w 302"/>
              <a:gd name="T69" fmla="*/ 156 h 166"/>
              <a:gd name="T70" fmla="*/ 61 w 302"/>
              <a:gd name="T71" fmla="*/ 145 h 166"/>
              <a:gd name="T72" fmla="*/ 80 w 302"/>
              <a:gd name="T73" fmla="*/ 109 h 166"/>
              <a:gd name="T74" fmla="*/ 102 w 302"/>
              <a:gd name="T75" fmla="*/ 69 h 166"/>
              <a:gd name="T76" fmla="*/ 120 w 302"/>
              <a:gd name="T77" fmla="*/ 42 h 166"/>
              <a:gd name="T78" fmla="*/ 110 w 302"/>
              <a:gd name="T79" fmla="*/ 46 h 166"/>
              <a:gd name="T80" fmla="*/ 87 w 302"/>
              <a:gd name="T81" fmla="*/ 71 h 166"/>
              <a:gd name="T82" fmla="*/ 64 w 302"/>
              <a:gd name="T83" fmla="*/ 101 h 166"/>
              <a:gd name="T84" fmla="*/ 38 w 302"/>
              <a:gd name="T85" fmla="*/ 130 h 166"/>
              <a:gd name="T86" fmla="*/ 15 w 302"/>
              <a:gd name="T87" fmla="*/ 158 h 166"/>
              <a:gd name="T88" fmla="*/ 2 w 302"/>
              <a:gd name="T89" fmla="*/ 151 h 166"/>
              <a:gd name="T90" fmla="*/ 19 w 302"/>
              <a:gd name="T91" fmla="*/ 130 h 166"/>
              <a:gd name="T92" fmla="*/ 34 w 302"/>
              <a:gd name="T93" fmla="*/ 105 h 166"/>
              <a:gd name="T94" fmla="*/ 51 w 302"/>
              <a:gd name="T95" fmla="*/ 82 h 166"/>
              <a:gd name="T96" fmla="*/ 68 w 302"/>
              <a:gd name="T97" fmla="*/ 58 h 166"/>
              <a:gd name="T98" fmla="*/ 85 w 302"/>
              <a:gd name="T99" fmla="*/ 33 h 166"/>
              <a:gd name="T100" fmla="*/ 104 w 302"/>
              <a:gd name="T101" fmla="*/ 10 h 166"/>
              <a:gd name="T102" fmla="*/ 125 w 302"/>
              <a:gd name="T103" fmla="*/ 12 h 166"/>
              <a:gd name="T104" fmla="*/ 158 w 302"/>
              <a:gd name="T105" fmla="*/ 10 h 166"/>
              <a:gd name="T106" fmla="*/ 194 w 302"/>
              <a:gd name="T107" fmla="*/ 6 h 166"/>
              <a:gd name="T108" fmla="*/ 232 w 302"/>
              <a:gd name="T109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2" h="166">
                <a:moveTo>
                  <a:pt x="243" y="0"/>
                </a:moveTo>
                <a:lnTo>
                  <a:pt x="249" y="0"/>
                </a:lnTo>
                <a:lnTo>
                  <a:pt x="257" y="0"/>
                </a:lnTo>
                <a:lnTo>
                  <a:pt x="264" y="0"/>
                </a:lnTo>
                <a:lnTo>
                  <a:pt x="272" y="2"/>
                </a:lnTo>
                <a:lnTo>
                  <a:pt x="277" y="2"/>
                </a:lnTo>
                <a:lnTo>
                  <a:pt x="285" y="2"/>
                </a:lnTo>
                <a:lnTo>
                  <a:pt x="293" y="2"/>
                </a:lnTo>
                <a:lnTo>
                  <a:pt x="300" y="4"/>
                </a:lnTo>
                <a:lnTo>
                  <a:pt x="302" y="8"/>
                </a:lnTo>
                <a:lnTo>
                  <a:pt x="302" y="12"/>
                </a:lnTo>
                <a:lnTo>
                  <a:pt x="298" y="18"/>
                </a:lnTo>
                <a:lnTo>
                  <a:pt x="300" y="23"/>
                </a:lnTo>
                <a:lnTo>
                  <a:pt x="295" y="21"/>
                </a:lnTo>
                <a:lnTo>
                  <a:pt x="291" y="21"/>
                </a:lnTo>
                <a:lnTo>
                  <a:pt x="289" y="23"/>
                </a:lnTo>
                <a:lnTo>
                  <a:pt x="289" y="25"/>
                </a:lnTo>
                <a:lnTo>
                  <a:pt x="287" y="31"/>
                </a:lnTo>
                <a:lnTo>
                  <a:pt x="283" y="35"/>
                </a:lnTo>
                <a:lnTo>
                  <a:pt x="277" y="42"/>
                </a:lnTo>
                <a:lnTo>
                  <a:pt x="272" y="52"/>
                </a:lnTo>
                <a:lnTo>
                  <a:pt x="264" y="59"/>
                </a:lnTo>
                <a:lnTo>
                  <a:pt x="258" y="69"/>
                </a:lnTo>
                <a:lnTo>
                  <a:pt x="251" y="77"/>
                </a:lnTo>
                <a:lnTo>
                  <a:pt x="245" y="86"/>
                </a:lnTo>
                <a:lnTo>
                  <a:pt x="239" y="96"/>
                </a:lnTo>
                <a:lnTo>
                  <a:pt x="234" y="103"/>
                </a:lnTo>
                <a:lnTo>
                  <a:pt x="226" y="109"/>
                </a:lnTo>
                <a:lnTo>
                  <a:pt x="218" y="116"/>
                </a:lnTo>
                <a:lnTo>
                  <a:pt x="209" y="124"/>
                </a:lnTo>
                <a:lnTo>
                  <a:pt x="201" y="132"/>
                </a:lnTo>
                <a:lnTo>
                  <a:pt x="201" y="132"/>
                </a:lnTo>
                <a:lnTo>
                  <a:pt x="199" y="134"/>
                </a:lnTo>
                <a:lnTo>
                  <a:pt x="198" y="122"/>
                </a:lnTo>
                <a:lnTo>
                  <a:pt x="201" y="115"/>
                </a:lnTo>
                <a:lnTo>
                  <a:pt x="209" y="103"/>
                </a:lnTo>
                <a:lnTo>
                  <a:pt x="217" y="94"/>
                </a:lnTo>
                <a:lnTo>
                  <a:pt x="224" y="84"/>
                </a:lnTo>
                <a:lnTo>
                  <a:pt x="232" y="75"/>
                </a:lnTo>
                <a:lnTo>
                  <a:pt x="239" y="63"/>
                </a:lnTo>
                <a:lnTo>
                  <a:pt x="247" y="54"/>
                </a:lnTo>
                <a:lnTo>
                  <a:pt x="255" y="44"/>
                </a:lnTo>
                <a:lnTo>
                  <a:pt x="264" y="35"/>
                </a:lnTo>
                <a:lnTo>
                  <a:pt x="257" y="31"/>
                </a:lnTo>
                <a:lnTo>
                  <a:pt x="251" y="31"/>
                </a:lnTo>
                <a:lnTo>
                  <a:pt x="247" y="33"/>
                </a:lnTo>
                <a:lnTo>
                  <a:pt x="243" y="38"/>
                </a:lnTo>
                <a:lnTo>
                  <a:pt x="238" y="44"/>
                </a:lnTo>
                <a:lnTo>
                  <a:pt x="234" y="50"/>
                </a:lnTo>
                <a:lnTo>
                  <a:pt x="228" y="56"/>
                </a:lnTo>
                <a:lnTo>
                  <a:pt x="224" y="61"/>
                </a:lnTo>
                <a:lnTo>
                  <a:pt x="218" y="67"/>
                </a:lnTo>
                <a:lnTo>
                  <a:pt x="213" y="73"/>
                </a:lnTo>
                <a:lnTo>
                  <a:pt x="207" y="80"/>
                </a:lnTo>
                <a:lnTo>
                  <a:pt x="203" y="86"/>
                </a:lnTo>
                <a:lnTo>
                  <a:pt x="198" y="92"/>
                </a:lnTo>
                <a:lnTo>
                  <a:pt x="194" y="97"/>
                </a:lnTo>
                <a:lnTo>
                  <a:pt x="188" y="103"/>
                </a:lnTo>
                <a:lnTo>
                  <a:pt x="184" y="109"/>
                </a:lnTo>
                <a:lnTo>
                  <a:pt x="180" y="113"/>
                </a:lnTo>
                <a:lnTo>
                  <a:pt x="175" y="118"/>
                </a:lnTo>
                <a:lnTo>
                  <a:pt x="171" y="126"/>
                </a:lnTo>
                <a:lnTo>
                  <a:pt x="165" y="132"/>
                </a:lnTo>
                <a:lnTo>
                  <a:pt x="158" y="135"/>
                </a:lnTo>
                <a:lnTo>
                  <a:pt x="150" y="141"/>
                </a:lnTo>
                <a:lnTo>
                  <a:pt x="152" y="135"/>
                </a:lnTo>
                <a:lnTo>
                  <a:pt x="156" y="130"/>
                </a:lnTo>
                <a:lnTo>
                  <a:pt x="160" y="124"/>
                </a:lnTo>
                <a:lnTo>
                  <a:pt x="163" y="116"/>
                </a:lnTo>
                <a:lnTo>
                  <a:pt x="167" y="111"/>
                </a:lnTo>
                <a:lnTo>
                  <a:pt x="169" y="105"/>
                </a:lnTo>
                <a:lnTo>
                  <a:pt x="173" y="99"/>
                </a:lnTo>
                <a:lnTo>
                  <a:pt x="177" y="94"/>
                </a:lnTo>
                <a:lnTo>
                  <a:pt x="182" y="86"/>
                </a:lnTo>
                <a:lnTo>
                  <a:pt x="188" y="78"/>
                </a:lnTo>
                <a:lnTo>
                  <a:pt x="194" y="69"/>
                </a:lnTo>
                <a:lnTo>
                  <a:pt x="199" y="63"/>
                </a:lnTo>
                <a:lnTo>
                  <a:pt x="205" y="56"/>
                </a:lnTo>
                <a:lnTo>
                  <a:pt x="213" y="48"/>
                </a:lnTo>
                <a:lnTo>
                  <a:pt x="218" y="40"/>
                </a:lnTo>
                <a:lnTo>
                  <a:pt x="224" y="35"/>
                </a:lnTo>
                <a:lnTo>
                  <a:pt x="218" y="33"/>
                </a:lnTo>
                <a:lnTo>
                  <a:pt x="213" y="31"/>
                </a:lnTo>
                <a:lnTo>
                  <a:pt x="205" y="31"/>
                </a:lnTo>
                <a:lnTo>
                  <a:pt x="201" y="35"/>
                </a:lnTo>
                <a:lnTo>
                  <a:pt x="196" y="40"/>
                </a:lnTo>
                <a:lnTo>
                  <a:pt x="192" y="48"/>
                </a:lnTo>
                <a:lnTo>
                  <a:pt x="186" y="54"/>
                </a:lnTo>
                <a:lnTo>
                  <a:pt x="182" y="61"/>
                </a:lnTo>
                <a:lnTo>
                  <a:pt x="177" y="69"/>
                </a:lnTo>
                <a:lnTo>
                  <a:pt x="171" y="75"/>
                </a:lnTo>
                <a:lnTo>
                  <a:pt x="167" y="82"/>
                </a:lnTo>
                <a:lnTo>
                  <a:pt x="161" y="90"/>
                </a:lnTo>
                <a:lnTo>
                  <a:pt x="158" y="96"/>
                </a:lnTo>
                <a:lnTo>
                  <a:pt x="152" y="101"/>
                </a:lnTo>
                <a:lnTo>
                  <a:pt x="146" y="107"/>
                </a:lnTo>
                <a:lnTo>
                  <a:pt x="142" y="113"/>
                </a:lnTo>
                <a:lnTo>
                  <a:pt x="137" y="118"/>
                </a:lnTo>
                <a:lnTo>
                  <a:pt x="133" y="126"/>
                </a:lnTo>
                <a:lnTo>
                  <a:pt x="129" y="132"/>
                </a:lnTo>
                <a:lnTo>
                  <a:pt x="125" y="137"/>
                </a:lnTo>
                <a:lnTo>
                  <a:pt x="120" y="141"/>
                </a:lnTo>
                <a:lnTo>
                  <a:pt x="114" y="143"/>
                </a:lnTo>
                <a:lnTo>
                  <a:pt x="106" y="147"/>
                </a:lnTo>
                <a:lnTo>
                  <a:pt x="102" y="151"/>
                </a:lnTo>
                <a:lnTo>
                  <a:pt x="99" y="145"/>
                </a:lnTo>
                <a:lnTo>
                  <a:pt x="102" y="141"/>
                </a:lnTo>
                <a:lnTo>
                  <a:pt x="106" y="137"/>
                </a:lnTo>
                <a:lnTo>
                  <a:pt x="110" y="134"/>
                </a:lnTo>
                <a:lnTo>
                  <a:pt x="112" y="126"/>
                </a:lnTo>
                <a:lnTo>
                  <a:pt x="116" y="120"/>
                </a:lnTo>
                <a:lnTo>
                  <a:pt x="120" y="115"/>
                </a:lnTo>
                <a:lnTo>
                  <a:pt x="123" y="109"/>
                </a:lnTo>
                <a:lnTo>
                  <a:pt x="127" y="103"/>
                </a:lnTo>
                <a:lnTo>
                  <a:pt x="131" y="97"/>
                </a:lnTo>
                <a:lnTo>
                  <a:pt x="135" y="92"/>
                </a:lnTo>
                <a:lnTo>
                  <a:pt x="141" y="86"/>
                </a:lnTo>
                <a:lnTo>
                  <a:pt x="142" y="80"/>
                </a:lnTo>
                <a:lnTo>
                  <a:pt x="148" y="75"/>
                </a:lnTo>
                <a:lnTo>
                  <a:pt x="150" y="69"/>
                </a:lnTo>
                <a:lnTo>
                  <a:pt x="156" y="63"/>
                </a:lnTo>
                <a:lnTo>
                  <a:pt x="160" y="58"/>
                </a:lnTo>
                <a:lnTo>
                  <a:pt x="163" y="52"/>
                </a:lnTo>
                <a:lnTo>
                  <a:pt x="167" y="46"/>
                </a:lnTo>
                <a:lnTo>
                  <a:pt x="173" y="40"/>
                </a:lnTo>
                <a:lnTo>
                  <a:pt x="163" y="48"/>
                </a:lnTo>
                <a:lnTo>
                  <a:pt x="152" y="58"/>
                </a:lnTo>
                <a:lnTo>
                  <a:pt x="144" y="67"/>
                </a:lnTo>
                <a:lnTo>
                  <a:pt x="135" y="78"/>
                </a:lnTo>
                <a:lnTo>
                  <a:pt x="125" y="88"/>
                </a:lnTo>
                <a:lnTo>
                  <a:pt x="118" y="97"/>
                </a:lnTo>
                <a:lnTo>
                  <a:pt x="108" y="107"/>
                </a:lnTo>
                <a:lnTo>
                  <a:pt x="101" y="116"/>
                </a:lnTo>
                <a:lnTo>
                  <a:pt x="95" y="122"/>
                </a:lnTo>
                <a:lnTo>
                  <a:pt x="89" y="128"/>
                </a:lnTo>
                <a:lnTo>
                  <a:pt x="83" y="135"/>
                </a:lnTo>
                <a:lnTo>
                  <a:pt x="80" y="141"/>
                </a:lnTo>
                <a:lnTo>
                  <a:pt x="72" y="145"/>
                </a:lnTo>
                <a:lnTo>
                  <a:pt x="66" y="151"/>
                </a:lnTo>
                <a:lnTo>
                  <a:pt x="63" y="156"/>
                </a:lnTo>
                <a:lnTo>
                  <a:pt x="57" y="162"/>
                </a:lnTo>
                <a:lnTo>
                  <a:pt x="55" y="156"/>
                </a:lnTo>
                <a:lnTo>
                  <a:pt x="57" y="151"/>
                </a:lnTo>
                <a:lnTo>
                  <a:pt x="61" y="145"/>
                </a:lnTo>
                <a:lnTo>
                  <a:pt x="63" y="139"/>
                </a:lnTo>
                <a:lnTo>
                  <a:pt x="68" y="130"/>
                </a:lnTo>
                <a:lnTo>
                  <a:pt x="74" y="118"/>
                </a:lnTo>
                <a:lnTo>
                  <a:pt x="80" y="109"/>
                </a:lnTo>
                <a:lnTo>
                  <a:pt x="85" y="99"/>
                </a:lnTo>
                <a:lnTo>
                  <a:pt x="91" y="90"/>
                </a:lnTo>
                <a:lnTo>
                  <a:pt x="97" y="80"/>
                </a:lnTo>
                <a:lnTo>
                  <a:pt x="102" y="69"/>
                </a:lnTo>
                <a:lnTo>
                  <a:pt x="110" y="59"/>
                </a:lnTo>
                <a:lnTo>
                  <a:pt x="112" y="54"/>
                </a:lnTo>
                <a:lnTo>
                  <a:pt x="116" y="48"/>
                </a:lnTo>
                <a:lnTo>
                  <a:pt x="120" y="42"/>
                </a:lnTo>
                <a:lnTo>
                  <a:pt x="123" y="35"/>
                </a:lnTo>
                <a:lnTo>
                  <a:pt x="116" y="37"/>
                </a:lnTo>
                <a:lnTo>
                  <a:pt x="114" y="40"/>
                </a:lnTo>
                <a:lnTo>
                  <a:pt x="110" y="46"/>
                </a:lnTo>
                <a:lnTo>
                  <a:pt x="106" y="52"/>
                </a:lnTo>
                <a:lnTo>
                  <a:pt x="101" y="58"/>
                </a:lnTo>
                <a:lnTo>
                  <a:pt x="95" y="65"/>
                </a:lnTo>
                <a:lnTo>
                  <a:pt x="87" y="71"/>
                </a:lnTo>
                <a:lnTo>
                  <a:pt x="82" y="80"/>
                </a:lnTo>
                <a:lnTo>
                  <a:pt x="76" y="86"/>
                </a:lnTo>
                <a:lnTo>
                  <a:pt x="70" y="94"/>
                </a:lnTo>
                <a:lnTo>
                  <a:pt x="64" y="101"/>
                </a:lnTo>
                <a:lnTo>
                  <a:pt x="59" y="109"/>
                </a:lnTo>
                <a:lnTo>
                  <a:pt x="51" y="115"/>
                </a:lnTo>
                <a:lnTo>
                  <a:pt x="45" y="124"/>
                </a:lnTo>
                <a:lnTo>
                  <a:pt x="38" y="130"/>
                </a:lnTo>
                <a:lnTo>
                  <a:pt x="32" y="137"/>
                </a:lnTo>
                <a:lnTo>
                  <a:pt x="26" y="145"/>
                </a:lnTo>
                <a:lnTo>
                  <a:pt x="21" y="153"/>
                </a:lnTo>
                <a:lnTo>
                  <a:pt x="15" y="158"/>
                </a:lnTo>
                <a:lnTo>
                  <a:pt x="9" y="166"/>
                </a:lnTo>
                <a:lnTo>
                  <a:pt x="2" y="162"/>
                </a:lnTo>
                <a:lnTo>
                  <a:pt x="0" y="158"/>
                </a:lnTo>
                <a:lnTo>
                  <a:pt x="2" y="151"/>
                </a:lnTo>
                <a:lnTo>
                  <a:pt x="7" y="147"/>
                </a:lnTo>
                <a:lnTo>
                  <a:pt x="11" y="141"/>
                </a:lnTo>
                <a:lnTo>
                  <a:pt x="15" y="135"/>
                </a:lnTo>
                <a:lnTo>
                  <a:pt x="19" y="130"/>
                </a:lnTo>
                <a:lnTo>
                  <a:pt x="23" y="124"/>
                </a:lnTo>
                <a:lnTo>
                  <a:pt x="26" y="116"/>
                </a:lnTo>
                <a:lnTo>
                  <a:pt x="30" y="111"/>
                </a:lnTo>
                <a:lnTo>
                  <a:pt x="34" y="105"/>
                </a:lnTo>
                <a:lnTo>
                  <a:pt x="38" y="99"/>
                </a:lnTo>
                <a:lnTo>
                  <a:pt x="42" y="94"/>
                </a:lnTo>
                <a:lnTo>
                  <a:pt x="47" y="88"/>
                </a:lnTo>
                <a:lnTo>
                  <a:pt x="51" y="82"/>
                </a:lnTo>
                <a:lnTo>
                  <a:pt x="57" y="75"/>
                </a:lnTo>
                <a:lnTo>
                  <a:pt x="61" y="69"/>
                </a:lnTo>
                <a:lnTo>
                  <a:pt x="64" y="63"/>
                </a:lnTo>
                <a:lnTo>
                  <a:pt x="68" y="58"/>
                </a:lnTo>
                <a:lnTo>
                  <a:pt x="74" y="54"/>
                </a:lnTo>
                <a:lnTo>
                  <a:pt x="76" y="46"/>
                </a:lnTo>
                <a:lnTo>
                  <a:pt x="82" y="38"/>
                </a:lnTo>
                <a:lnTo>
                  <a:pt x="85" y="33"/>
                </a:lnTo>
                <a:lnTo>
                  <a:pt x="91" y="27"/>
                </a:lnTo>
                <a:lnTo>
                  <a:pt x="95" y="21"/>
                </a:lnTo>
                <a:lnTo>
                  <a:pt x="101" y="16"/>
                </a:lnTo>
                <a:lnTo>
                  <a:pt x="104" y="10"/>
                </a:lnTo>
                <a:lnTo>
                  <a:pt x="112" y="4"/>
                </a:lnTo>
                <a:lnTo>
                  <a:pt x="116" y="8"/>
                </a:lnTo>
                <a:lnTo>
                  <a:pt x="120" y="12"/>
                </a:lnTo>
                <a:lnTo>
                  <a:pt x="125" y="12"/>
                </a:lnTo>
                <a:lnTo>
                  <a:pt x="131" y="10"/>
                </a:lnTo>
                <a:lnTo>
                  <a:pt x="139" y="10"/>
                </a:lnTo>
                <a:lnTo>
                  <a:pt x="148" y="10"/>
                </a:lnTo>
                <a:lnTo>
                  <a:pt x="158" y="10"/>
                </a:lnTo>
                <a:lnTo>
                  <a:pt x="165" y="10"/>
                </a:lnTo>
                <a:lnTo>
                  <a:pt x="175" y="8"/>
                </a:lnTo>
                <a:lnTo>
                  <a:pt x="184" y="8"/>
                </a:lnTo>
                <a:lnTo>
                  <a:pt x="194" y="6"/>
                </a:lnTo>
                <a:lnTo>
                  <a:pt x="203" y="6"/>
                </a:lnTo>
                <a:lnTo>
                  <a:pt x="213" y="4"/>
                </a:lnTo>
                <a:lnTo>
                  <a:pt x="222" y="2"/>
                </a:lnTo>
                <a:lnTo>
                  <a:pt x="232" y="0"/>
                </a:lnTo>
                <a:lnTo>
                  <a:pt x="243" y="0"/>
                </a:lnTo>
                <a:lnTo>
                  <a:pt x="243" y="0"/>
                </a:lnTo>
                <a:close/>
              </a:path>
            </a:pathLst>
          </a:custGeom>
          <a:solidFill>
            <a:srgbClr val="E0E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Freeform 17">
            <a:extLst>
              <a:ext uri="{FF2B5EF4-FFF2-40B4-BE49-F238E27FC236}">
                <a16:creationId xmlns:a16="http://schemas.microsoft.com/office/drawing/2014/main" id="{3F16016A-CADF-4312-B3D4-EE1AE02CE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301" y="2238375"/>
            <a:ext cx="149225" cy="109538"/>
          </a:xfrm>
          <a:custGeom>
            <a:avLst/>
            <a:gdLst>
              <a:gd name="T0" fmla="*/ 7 w 43"/>
              <a:gd name="T1" fmla="*/ 0 h 30"/>
              <a:gd name="T2" fmla="*/ 17 w 43"/>
              <a:gd name="T3" fmla="*/ 6 h 30"/>
              <a:gd name="T4" fmla="*/ 26 w 43"/>
              <a:gd name="T5" fmla="*/ 11 h 30"/>
              <a:gd name="T6" fmla="*/ 34 w 43"/>
              <a:gd name="T7" fmla="*/ 23 h 30"/>
              <a:gd name="T8" fmla="*/ 43 w 43"/>
              <a:gd name="T9" fmla="*/ 30 h 30"/>
              <a:gd name="T10" fmla="*/ 38 w 43"/>
              <a:gd name="T11" fmla="*/ 28 h 30"/>
              <a:gd name="T12" fmla="*/ 32 w 43"/>
              <a:gd name="T13" fmla="*/ 26 h 30"/>
              <a:gd name="T14" fmla="*/ 26 w 43"/>
              <a:gd name="T15" fmla="*/ 25 h 30"/>
              <a:gd name="T16" fmla="*/ 22 w 43"/>
              <a:gd name="T17" fmla="*/ 23 h 30"/>
              <a:gd name="T18" fmla="*/ 17 w 43"/>
              <a:gd name="T19" fmla="*/ 21 h 30"/>
              <a:gd name="T20" fmla="*/ 11 w 43"/>
              <a:gd name="T21" fmla="*/ 19 h 30"/>
              <a:gd name="T22" fmla="*/ 5 w 43"/>
              <a:gd name="T23" fmla="*/ 17 h 30"/>
              <a:gd name="T24" fmla="*/ 0 w 43"/>
              <a:gd name="T25" fmla="*/ 17 h 30"/>
              <a:gd name="T26" fmla="*/ 1 w 43"/>
              <a:gd name="T27" fmla="*/ 11 h 30"/>
              <a:gd name="T28" fmla="*/ 3 w 43"/>
              <a:gd name="T29" fmla="*/ 7 h 30"/>
              <a:gd name="T30" fmla="*/ 5 w 43"/>
              <a:gd name="T31" fmla="*/ 2 h 30"/>
              <a:gd name="T32" fmla="*/ 7 w 43"/>
              <a:gd name="T33" fmla="*/ 0 h 30"/>
              <a:gd name="T34" fmla="*/ 7 w 43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" h="30">
                <a:moveTo>
                  <a:pt x="7" y="0"/>
                </a:moveTo>
                <a:lnTo>
                  <a:pt x="17" y="6"/>
                </a:lnTo>
                <a:lnTo>
                  <a:pt x="26" y="11"/>
                </a:lnTo>
                <a:lnTo>
                  <a:pt x="34" y="23"/>
                </a:lnTo>
                <a:lnTo>
                  <a:pt x="43" y="30"/>
                </a:lnTo>
                <a:lnTo>
                  <a:pt x="38" y="28"/>
                </a:lnTo>
                <a:lnTo>
                  <a:pt x="32" y="26"/>
                </a:lnTo>
                <a:lnTo>
                  <a:pt x="26" y="25"/>
                </a:lnTo>
                <a:lnTo>
                  <a:pt x="22" y="23"/>
                </a:lnTo>
                <a:lnTo>
                  <a:pt x="17" y="21"/>
                </a:lnTo>
                <a:lnTo>
                  <a:pt x="11" y="19"/>
                </a:lnTo>
                <a:lnTo>
                  <a:pt x="5" y="17"/>
                </a:lnTo>
                <a:lnTo>
                  <a:pt x="0" y="17"/>
                </a:lnTo>
                <a:lnTo>
                  <a:pt x="1" y="11"/>
                </a:lnTo>
                <a:lnTo>
                  <a:pt x="3" y="7"/>
                </a:lnTo>
                <a:lnTo>
                  <a:pt x="5" y="2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Freeform 18">
            <a:extLst>
              <a:ext uri="{FF2B5EF4-FFF2-40B4-BE49-F238E27FC236}">
                <a16:creationId xmlns:a16="http://schemas.microsoft.com/office/drawing/2014/main" id="{F608CECB-5FAF-4ED4-8190-EBFEE5EC4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5389" y="2320925"/>
            <a:ext cx="223837" cy="107950"/>
          </a:xfrm>
          <a:custGeom>
            <a:avLst/>
            <a:gdLst>
              <a:gd name="T0" fmla="*/ 14 w 65"/>
              <a:gd name="T1" fmla="*/ 0 h 32"/>
              <a:gd name="T2" fmla="*/ 23 w 65"/>
              <a:gd name="T3" fmla="*/ 5 h 32"/>
              <a:gd name="T4" fmla="*/ 31 w 65"/>
              <a:gd name="T5" fmla="*/ 9 h 32"/>
              <a:gd name="T6" fmla="*/ 40 w 65"/>
              <a:gd name="T7" fmla="*/ 13 h 32"/>
              <a:gd name="T8" fmla="*/ 50 w 65"/>
              <a:gd name="T9" fmla="*/ 19 h 32"/>
              <a:gd name="T10" fmla="*/ 57 w 65"/>
              <a:gd name="T11" fmla="*/ 24 h 32"/>
              <a:gd name="T12" fmla="*/ 65 w 65"/>
              <a:gd name="T13" fmla="*/ 32 h 32"/>
              <a:gd name="T14" fmla="*/ 57 w 65"/>
              <a:gd name="T15" fmla="*/ 30 h 32"/>
              <a:gd name="T16" fmla="*/ 50 w 65"/>
              <a:gd name="T17" fmla="*/ 28 h 32"/>
              <a:gd name="T18" fmla="*/ 42 w 65"/>
              <a:gd name="T19" fmla="*/ 28 h 32"/>
              <a:gd name="T20" fmla="*/ 35 w 65"/>
              <a:gd name="T21" fmla="*/ 26 h 32"/>
              <a:gd name="T22" fmla="*/ 25 w 65"/>
              <a:gd name="T23" fmla="*/ 24 h 32"/>
              <a:gd name="T24" fmla="*/ 16 w 65"/>
              <a:gd name="T25" fmla="*/ 24 h 32"/>
              <a:gd name="T26" fmla="*/ 8 w 65"/>
              <a:gd name="T27" fmla="*/ 23 h 32"/>
              <a:gd name="T28" fmla="*/ 0 w 65"/>
              <a:gd name="T29" fmla="*/ 23 h 32"/>
              <a:gd name="T30" fmla="*/ 6 w 65"/>
              <a:gd name="T31" fmla="*/ 13 h 32"/>
              <a:gd name="T32" fmla="*/ 12 w 65"/>
              <a:gd name="T33" fmla="*/ 3 h 32"/>
              <a:gd name="T34" fmla="*/ 12 w 65"/>
              <a:gd name="T35" fmla="*/ 2 h 32"/>
              <a:gd name="T36" fmla="*/ 14 w 65"/>
              <a:gd name="T37" fmla="*/ 0 h 32"/>
              <a:gd name="T38" fmla="*/ 14 w 65"/>
              <a:gd name="T3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5" h="32">
                <a:moveTo>
                  <a:pt x="14" y="0"/>
                </a:moveTo>
                <a:lnTo>
                  <a:pt x="23" y="5"/>
                </a:lnTo>
                <a:lnTo>
                  <a:pt x="31" y="9"/>
                </a:lnTo>
                <a:lnTo>
                  <a:pt x="40" y="13"/>
                </a:lnTo>
                <a:lnTo>
                  <a:pt x="50" y="19"/>
                </a:lnTo>
                <a:lnTo>
                  <a:pt x="57" y="24"/>
                </a:lnTo>
                <a:lnTo>
                  <a:pt x="65" y="32"/>
                </a:lnTo>
                <a:lnTo>
                  <a:pt x="57" y="30"/>
                </a:lnTo>
                <a:lnTo>
                  <a:pt x="50" y="28"/>
                </a:lnTo>
                <a:lnTo>
                  <a:pt x="42" y="28"/>
                </a:lnTo>
                <a:lnTo>
                  <a:pt x="35" y="26"/>
                </a:lnTo>
                <a:lnTo>
                  <a:pt x="25" y="24"/>
                </a:lnTo>
                <a:lnTo>
                  <a:pt x="16" y="24"/>
                </a:lnTo>
                <a:lnTo>
                  <a:pt x="8" y="23"/>
                </a:lnTo>
                <a:lnTo>
                  <a:pt x="0" y="23"/>
                </a:lnTo>
                <a:lnTo>
                  <a:pt x="6" y="13"/>
                </a:lnTo>
                <a:lnTo>
                  <a:pt x="12" y="3"/>
                </a:lnTo>
                <a:lnTo>
                  <a:pt x="12" y="2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Freeform 19">
            <a:extLst>
              <a:ext uri="{FF2B5EF4-FFF2-40B4-BE49-F238E27FC236}">
                <a16:creationId xmlns:a16="http://schemas.microsoft.com/office/drawing/2014/main" id="{8927F0A6-C499-44AB-B080-0E389C5CE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1413" y="2422526"/>
            <a:ext cx="277812" cy="87313"/>
          </a:xfrm>
          <a:custGeom>
            <a:avLst/>
            <a:gdLst>
              <a:gd name="T0" fmla="*/ 14 w 82"/>
              <a:gd name="T1" fmla="*/ 0 h 27"/>
              <a:gd name="T2" fmla="*/ 21 w 82"/>
              <a:gd name="T3" fmla="*/ 2 h 27"/>
              <a:gd name="T4" fmla="*/ 29 w 82"/>
              <a:gd name="T5" fmla="*/ 4 h 27"/>
              <a:gd name="T6" fmla="*/ 38 w 82"/>
              <a:gd name="T7" fmla="*/ 6 h 27"/>
              <a:gd name="T8" fmla="*/ 48 w 82"/>
              <a:gd name="T9" fmla="*/ 10 h 27"/>
              <a:gd name="T10" fmla="*/ 57 w 82"/>
              <a:gd name="T11" fmla="*/ 12 h 27"/>
              <a:gd name="T12" fmla="*/ 65 w 82"/>
              <a:gd name="T13" fmla="*/ 15 h 27"/>
              <a:gd name="T14" fmla="*/ 74 w 82"/>
              <a:gd name="T15" fmla="*/ 17 h 27"/>
              <a:gd name="T16" fmla="*/ 82 w 82"/>
              <a:gd name="T17" fmla="*/ 21 h 27"/>
              <a:gd name="T18" fmla="*/ 80 w 82"/>
              <a:gd name="T19" fmla="*/ 25 h 27"/>
              <a:gd name="T20" fmla="*/ 76 w 82"/>
              <a:gd name="T21" fmla="*/ 27 h 27"/>
              <a:gd name="T22" fmla="*/ 71 w 82"/>
              <a:gd name="T23" fmla="*/ 25 h 27"/>
              <a:gd name="T24" fmla="*/ 65 w 82"/>
              <a:gd name="T25" fmla="*/ 25 h 27"/>
              <a:gd name="T26" fmla="*/ 57 w 82"/>
              <a:gd name="T27" fmla="*/ 23 h 27"/>
              <a:gd name="T28" fmla="*/ 48 w 82"/>
              <a:gd name="T29" fmla="*/ 23 h 27"/>
              <a:gd name="T30" fmla="*/ 40 w 82"/>
              <a:gd name="T31" fmla="*/ 23 h 27"/>
              <a:gd name="T32" fmla="*/ 31 w 82"/>
              <a:gd name="T33" fmla="*/ 23 h 27"/>
              <a:gd name="T34" fmla="*/ 23 w 82"/>
              <a:gd name="T35" fmla="*/ 21 h 27"/>
              <a:gd name="T36" fmla="*/ 16 w 82"/>
              <a:gd name="T37" fmla="*/ 21 h 27"/>
              <a:gd name="T38" fmla="*/ 8 w 82"/>
              <a:gd name="T39" fmla="*/ 21 h 27"/>
              <a:gd name="T40" fmla="*/ 0 w 82"/>
              <a:gd name="T41" fmla="*/ 21 h 27"/>
              <a:gd name="T42" fmla="*/ 2 w 82"/>
              <a:gd name="T43" fmla="*/ 15 h 27"/>
              <a:gd name="T44" fmla="*/ 6 w 82"/>
              <a:gd name="T45" fmla="*/ 10 h 27"/>
              <a:gd name="T46" fmla="*/ 10 w 82"/>
              <a:gd name="T47" fmla="*/ 4 h 27"/>
              <a:gd name="T48" fmla="*/ 14 w 82"/>
              <a:gd name="T49" fmla="*/ 0 h 27"/>
              <a:gd name="T50" fmla="*/ 14 w 82"/>
              <a:gd name="T5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2" h="27">
                <a:moveTo>
                  <a:pt x="14" y="0"/>
                </a:moveTo>
                <a:lnTo>
                  <a:pt x="21" y="2"/>
                </a:lnTo>
                <a:lnTo>
                  <a:pt x="29" y="4"/>
                </a:lnTo>
                <a:lnTo>
                  <a:pt x="38" y="6"/>
                </a:lnTo>
                <a:lnTo>
                  <a:pt x="48" y="10"/>
                </a:lnTo>
                <a:lnTo>
                  <a:pt x="57" y="12"/>
                </a:lnTo>
                <a:lnTo>
                  <a:pt x="65" y="15"/>
                </a:lnTo>
                <a:lnTo>
                  <a:pt x="74" y="17"/>
                </a:lnTo>
                <a:lnTo>
                  <a:pt x="82" y="21"/>
                </a:lnTo>
                <a:lnTo>
                  <a:pt x="80" y="25"/>
                </a:lnTo>
                <a:lnTo>
                  <a:pt x="76" y="27"/>
                </a:lnTo>
                <a:lnTo>
                  <a:pt x="71" y="25"/>
                </a:lnTo>
                <a:lnTo>
                  <a:pt x="65" y="25"/>
                </a:lnTo>
                <a:lnTo>
                  <a:pt x="57" y="23"/>
                </a:lnTo>
                <a:lnTo>
                  <a:pt x="48" y="23"/>
                </a:lnTo>
                <a:lnTo>
                  <a:pt x="40" y="23"/>
                </a:lnTo>
                <a:lnTo>
                  <a:pt x="31" y="23"/>
                </a:lnTo>
                <a:lnTo>
                  <a:pt x="23" y="21"/>
                </a:lnTo>
                <a:lnTo>
                  <a:pt x="16" y="21"/>
                </a:lnTo>
                <a:lnTo>
                  <a:pt x="8" y="21"/>
                </a:lnTo>
                <a:lnTo>
                  <a:pt x="0" y="21"/>
                </a:lnTo>
                <a:lnTo>
                  <a:pt x="2" y="15"/>
                </a:lnTo>
                <a:lnTo>
                  <a:pt x="6" y="10"/>
                </a:lnTo>
                <a:lnTo>
                  <a:pt x="10" y="4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Freeform 20">
            <a:extLst>
              <a:ext uri="{FF2B5EF4-FFF2-40B4-BE49-F238E27FC236}">
                <a16:creationId xmlns:a16="http://schemas.microsoft.com/office/drawing/2014/main" id="{8572CAB0-4BA5-4500-B1DE-8488E4AB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4101" y="2517776"/>
            <a:ext cx="263525" cy="93663"/>
          </a:xfrm>
          <a:custGeom>
            <a:avLst/>
            <a:gdLst>
              <a:gd name="T0" fmla="*/ 19 w 78"/>
              <a:gd name="T1" fmla="*/ 0 h 26"/>
              <a:gd name="T2" fmla="*/ 22 w 78"/>
              <a:gd name="T3" fmla="*/ 0 h 26"/>
              <a:gd name="T4" fmla="*/ 26 w 78"/>
              <a:gd name="T5" fmla="*/ 3 h 26"/>
              <a:gd name="T6" fmla="*/ 28 w 78"/>
              <a:gd name="T7" fmla="*/ 7 h 26"/>
              <a:gd name="T8" fmla="*/ 34 w 78"/>
              <a:gd name="T9" fmla="*/ 9 h 26"/>
              <a:gd name="T10" fmla="*/ 40 w 78"/>
              <a:gd name="T11" fmla="*/ 9 h 26"/>
              <a:gd name="T12" fmla="*/ 43 w 78"/>
              <a:gd name="T13" fmla="*/ 11 h 26"/>
              <a:gd name="T14" fmla="*/ 49 w 78"/>
              <a:gd name="T15" fmla="*/ 11 h 26"/>
              <a:gd name="T16" fmla="*/ 55 w 78"/>
              <a:gd name="T17" fmla="*/ 11 h 26"/>
              <a:gd name="T18" fmla="*/ 60 w 78"/>
              <a:gd name="T19" fmla="*/ 11 h 26"/>
              <a:gd name="T20" fmla="*/ 66 w 78"/>
              <a:gd name="T21" fmla="*/ 13 h 26"/>
              <a:gd name="T22" fmla="*/ 72 w 78"/>
              <a:gd name="T23" fmla="*/ 13 h 26"/>
              <a:gd name="T24" fmla="*/ 78 w 78"/>
              <a:gd name="T25" fmla="*/ 13 h 26"/>
              <a:gd name="T26" fmla="*/ 68 w 78"/>
              <a:gd name="T27" fmla="*/ 15 h 26"/>
              <a:gd name="T28" fmla="*/ 59 w 78"/>
              <a:gd name="T29" fmla="*/ 17 h 26"/>
              <a:gd name="T30" fmla="*/ 49 w 78"/>
              <a:gd name="T31" fmla="*/ 19 h 26"/>
              <a:gd name="T32" fmla="*/ 40 w 78"/>
              <a:gd name="T33" fmla="*/ 21 h 26"/>
              <a:gd name="T34" fmla="*/ 30 w 78"/>
              <a:gd name="T35" fmla="*/ 21 h 26"/>
              <a:gd name="T36" fmla="*/ 20 w 78"/>
              <a:gd name="T37" fmla="*/ 22 h 26"/>
              <a:gd name="T38" fmla="*/ 11 w 78"/>
              <a:gd name="T39" fmla="*/ 24 h 26"/>
              <a:gd name="T40" fmla="*/ 0 w 78"/>
              <a:gd name="T41" fmla="*/ 26 h 26"/>
              <a:gd name="T42" fmla="*/ 5 w 78"/>
              <a:gd name="T43" fmla="*/ 21 h 26"/>
              <a:gd name="T44" fmla="*/ 11 w 78"/>
              <a:gd name="T45" fmla="*/ 13 h 26"/>
              <a:gd name="T46" fmla="*/ 15 w 78"/>
              <a:gd name="T47" fmla="*/ 7 h 26"/>
              <a:gd name="T48" fmla="*/ 19 w 78"/>
              <a:gd name="T49" fmla="*/ 0 h 26"/>
              <a:gd name="T50" fmla="*/ 19 w 78"/>
              <a:gd name="T5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8" h="26">
                <a:moveTo>
                  <a:pt x="19" y="0"/>
                </a:moveTo>
                <a:lnTo>
                  <a:pt x="22" y="0"/>
                </a:lnTo>
                <a:lnTo>
                  <a:pt x="26" y="3"/>
                </a:lnTo>
                <a:lnTo>
                  <a:pt x="28" y="7"/>
                </a:lnTo>
                <a:lnTo>
                  <a:pt x="34" y="9"/>
                </a:lnTo>
                <a:lnTo>
                  <a:pt x="40" y="9"/>
                </a:lnTo>
                <a:lnTo>
                  <a:pt x="43" y="11"/>
                </a:lnTo>
                <a:lnTo>
                  <a:pt x="49" y="11"/>
                </a:lnTo>
                <a:lnTo>
                  <a:pt x="55" y="11"/>
                </a:lnTo>
                <a:lnTo>
                  <a:pt x="60" y="11"/>
                </a:lnTo>
                <a:lnTo>
                  <a:pt x="66" y="13"/>
                </a:lnTo>
                <a:lnTo>
                  <a:pt x="72" y="13"/>
                </a:lnTo>
                <a:lnTo>
                  <a:pt x="78" y="13"/>
                </a:lnTo>
                <a:lnTo>
                  <a:pt x="68" y="15"/>
                </a:lnTo>
                <a:lnTo>
                  <a:pt x="59" y="17"/>
                </a:lnTo>
                <a:lnTo>
                  <a:pt x="49" y="19"/>
                </a:lnTo>
                <a:lnTo>
                  <a:pt x="40" y="21"/>
                </a:lnTo>
                <a:lnTo>
                  <a:pt x="30" y="21"/>
                </a:lnTo>
                <a:lnTo>
                  <a:pt x="20" y="22"/>
                </a:lnTo>
                <a:lnTo>
                  <a:pt x="11" y="24"/>
                </a:lnTo>
                <a:lnTo>
                  <a:pt x="0" y="26"/>
                </a:lnTo>
                <a:lnTo>
                  <a:pt x="5" y="21"/>
                </a:lnTo>
                <a:lnTo>
                  <a:pt x="11" y="13"/>
                </a:lnTo>
                <a:lnTo>
                  <a:pt x="15" y="7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Freeform 21">
            <a:extLst>
              <a:ext uri="{FF2B5EF4-FFF2-40B4-BE49-F238E27FC236}">
                <a16:creationId xmlns:a16="http://schemas.microsoft.com/office/drawing/2014/main" id="{DE0E02BF-791C-4D1C-BA8C-C144AEB0F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988" y="2760664"/>
            <a:ext cx="1173162" cy="1106487"/>
          </a:xfrm>
          <a:custGeom>
            <a:avLst/>
            <a:gdLst>
              <a:gd name="T0" fmla="*/ 323 w 346"/>
              <a:gd name="T1" fmla="*/ 2 h 325"/>
              <a:gd name="T2" fmla="*/ 338 w 346"/>
              <a:gd name="T3" fmla="*/ 7 h 325"/>
              <a:gd name="T4" fmla="*/ 342 w 346"/>
              <a:gd name="T5" fmla="*/ 26 h 325"/>
              <a:gd name="T6" fmla="*/ 342 w 346"/>
              <a:gd name="T7" fmla="*/ 49 h 325"/>
              <a:gd name="T8" fmla="*/ 342 w 346"/>
              <a:gd name="T9" fmla="*/ 76 h 325"/>
              <a:gd name="T10" fmla="*/ 342 w 346"/>
              <a:gd name="T11" fmla="*/ 101 h 325"/>
              <a:gd name="T12" fmla="*/ 342 w 346"/>
              <a:gd name="T13" fmla="*/ 127 h 325"/>
              <a:gd name="T14" fmla="*/ 342 w 346"/>
              <a:gd name="T15" fmla="*/ 154 h 325"/>
              <a:gd name="T16" fmla="*/ 344 w 346"/>
              <a:gd name="T17" fmla="*/ 179 h 325"/>
              <a:gd name="T18" fmla="*/ 344 w 346"/>
              <a:gd name="T19" fmla="*/ 205 h 325"/>
              <a:gd name="T20" fmla="*/ 344 w 346"/>
              <a:gd name="T21" fmla="*/ 230 h 325"/>
              <a:gd name="T22" fmla="*/ 344 w 346"/>
              <a:gd name="T23" fmla="*/ 257 h 325"/>
              <a:gd name="T24" fmla="*/ 344 w 346"/>
              <a:gd name="T25" fmla="*/ 281 h 325"/>
              <a:gd name="T26" fmla="*/ 336 w 346"/>
              <a:gd name="T27" fmla="*/ 302 h 325"/>
              <a:gd name="T28" fmla="*/ 310 w 346"/>
              <a:gd name="T29" fmla="*/ 310 h 325"/>
              <a:gd name="T30" fmla="*/ 298 w 346"/>
              <a:gd name="T31" fmla="*/ 317 h 325"/>
              <a:gd name="T32" fmla="*/ 275 w 346"/>
              <a:gd name="T33" fmla="*/ 317 h 325"/>
              <a:gd name="T34" fmla="*/ 251 w 346"/>
              <a:gd name="T35" fmla="*/ 317 h 325"/>
              <a:gd name="T36" fmla="*/ 228 w 346"/>
              <a:gd name="T37" fmla="*/ 317 h 325"/>
              <a:gd name="T38" fmla="*/ 205 w 346"/>
              <a:gd name="T39" fmla="*/ 317 h 325"/>
              <a:gd name="T40" fmla="*/ 180 w 346"/>
              <a:gd name="T41" fmla="*/ 317 h 325"/>
              <a:gd name="T42" fmla="*/ 157 w 346"/>
              <a:gd name="T43" fmla="*/ 319 h 325"/>
              <a:gd name="T44" fmla="*/ 133 w 346"/>
              <a:gd name="T45" fmla="*/ 319 h 325"/>
              <a:gd name="T46" fmla="*/ 110 w 346"/>
              <a:gd name="T47" fmla="*/ 319 h 325"/>
              <a:gd name="T48" fmla="*/ 87 w 346"/>
              <a:gd name="T49" fmla="*/ 319 h 325"/>
              <a:gd name="T50" fmla="*/ 62 w 346"/>
              <a:gd name="T51" fmla="*/ 319 h 325"/>
              <a:gd name="T52" fmla="*/ 41 w 346"/>
              <a:gd name="T53" fmla="*/ 319 h 325"/>
              <a:gd name="T54" fmla="*/ 13 w 346"/>
              <a:gd name="T55" fmla="*/ 323 h 325"/>
              <a:gd name="T56" fmla="*/ 2 w 346"/>
              <a:gd name="T57" fmla="*/ 310 h 325"/>
              <a:gd name="T58" fmla="*/ 2 w 346"/>
              <a:gd name="T59" fmla="*/ 289 h 325"/>
              <a:gd name="T60" fmla="*/ 0 w 346"/>
              <a:gd name="T61" fmla="*/ 270 h 325"/>
              <a:gd name="T62" fmla="*/ 0 w 346"/>
              <a:gd name="T63" fmla="*/ 249 h 325"/>
              <a:gd name="T64" fmla="*/ 0 w 346"/>
              <a:gd name="T65" fmla="*/ 228 h 325"/>
              <a:gd name="T66" fmla="*/ 0 w 346"/>
              <a:gd name="T67" fmla="*/ 209 h 325"/>
              <a:gd name="T68" fmla="*/ 0 w 346"/>
              <a:gd name="T69" fmla="*/ 190 h 325"/>
              <a:gd name="T70" fmla="*/ 0 w 346"/>
              <a:gd name="T71" fmla="*/ 173 h 325"/>
              <a:gd name="T72" fmla="*/ 0 w 346"/>
              <a:gd name="T73" fmla="*/ 154 h 325"/>
              <a:gd name="T74" fmla="*/ 0 w 346"/>
              <a:gd name="T75" fmla="*/ 135 h 325"/>
              <a:gd name="T76" fmla="*/ 0 w 346"/>
              <a:gd name="T77" fmla="*/ 118 h 325"/>
              <a:gd name="T78" fmla="*/ 0 w 346"/>
              <a:gd name="T79" fmla="*/ 97 h 325"/>
              <a:gd name="T80" fmla="*/ 2 w 346"/>
              <a:gd name="T81" fmla="*/ 80 h 325"/>
              <a:gd name="T82" fmla="*/ 2 w 346"/>
              <a:gd name="T83" fmla="*/ 61 h 325"/>
              <a:gd name="T84" fmla="*/ 2 w 346"/>
              <a:gd name="T85" fmla="*/ 42 h 325"/>
              <a:gd name="T86" fmla="*/ 3 w 346"/>
              <a:gd name="T87" fmla="*/ 25 h 325"/>
              <a:gd name="T88" fmla="*/ 15 w 346"/>
              <a:gd name="T89" fmla="*/ 17 h 325"/>
              <a:gd name="T90" fmla="*/ 34 w 346"/>
              <a:gd name="T91" fmla="*/ 15 h 325"/>
              <a:gd name="T92" fmla="*/ 59 w 346"/>
              <a:gd name="T93" fmla="*/ 15 h 325"/>
              <a:gd name="T94" fmla="*/ 81 w 346"/>
              <a:gd name="T95" fmla="*/ 15 h 325"/>
              <a:gd name="T96" fmla="*/ 106 w 346"/>
              <a:gd name="T97" fmla="*/ 13 h 325"/>
              <a:gd name="T98" fmla="*/ 129 w 346"/>
              <a:gd name="T99" fmla="*/ 13 h 325"/>
              <a:gd name="T100" fmla="*/ 154 w 346"/>
              <a:gd name="T101" fmla="*/ 13 h 325"/>
              <a:gd name="T102" fmla="*/ 171 w 346"/>
              <a:gd name="T103" fmla="*/ 11 h 325"/>
              <a:gd name="T104" fmla="*/ 192 w 346"/>
              <a:gd name="T105" fmla="*/ 11 h 325"/>
              <a:gd name="T106" fmla="*/ 209 w 346"/>
              <a:gd name="T107" fmla="*/ 7 h 325"/>
              <a:gd name="T108" fmla="*/ 226 w 346"/>
              <a:gd name="T109" fmla="*/ 7 h 325"/>
              <a:gd name="T110" fmla="*/ 243 w 346"/>
              <a:gd name="T111" fmla="*/ 6 h 325"/>
              <a:gd name="T112" fmla="*/ 264 w 346"/>
              <a:gd name="T113" fmla="*/ 4 h 325"/>
              <a:gd name="T114" fmla="*/ 285 w 346"/>
              <a:gd name="T115" fmla="*/ 2 h 325"/>
              <a:gd name="T116" fmla="*/ 310 w 346"/>
              <a:gd name="T117" fmla="*/ 2 h 325"/>
              <a:gd name="T118" fmla="*/ 311 w 346"/>
              <a:gd name="T119" fmla="*/ 0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6" h="325">
                <a:moveTo>
                  <a:pt x="311" y="0"/>
                </a:moveTo>
                <a:lnTo>
                  <a:pt x="317" y="2"/>
                </a:lnTo>
                <a:lnTo>
                  <a:pt x="323" y="2"/>
                </a:lnTo>
                <a:lnTo>
                  <a:pt x="329" y="4"/>
                </a:lnTo>
                <a:lnTo>
                  <a:pt x="334" y="6"/>
                </a:lnTo>
                <a:lnTo>
                  <a:pt x="338" y="7"/>
                </a:lnTo>
                <a:lnTo>
                  <a:pt x="340" y="11"/>
                </a:lnTo>
                <a:lnTo>
                  <a:pt x="342" y="17"/>
                </a:lnTo>
                <a:lnTo>
                  <a:pt x="342" y="26"/>
                </a:lnTo>
                <a:lnTo>
                  <a:pt x="342" y="34"/>
                </a:lnTo>
                <a:lnTo>
                  <a:pt x="342" y="42"/>
                </a:lnTo>
                <a:lnTo>
                  <a:pt x="342" y="49"/>
                </a:lnTo>
                <a:lnTo>
                  <a:pt x="342" y="59"/>
                </a:lnTo>
                <a:lnTo>
                  <a:pt x="342" y="66"/>
                </a:lnTo>
                <a:lnTo>
                  <a:pt x="342" y="76"/>
                </a:lnTo>
                <a:lnTo>
                  <a:pt x="342" y="84"/>
                </a:lnTo>
                <a:lnTo>
                  <a:pt x="342" y="93"/>
                </a:lnTo>
                <a:lnTo>
                  <a:pt x="342" y="101"/>
                </a:lnTo>
                <a:lnTo>
                  <a:pt x="342" y="110"/>
                </a:lnTo>
                <a:lnTo>
                  <a:pt x="342" y="120"/>
                </a:lnTo>
                <a:lnTo>
                  <a:pt x="342" y="127"/>
                </a:lnTo>
                <a:lnTo>
                  <a:pt x="342" y="137"/>
                </a:lnTo>
                <a:lnTo>
                  <a:pt x="342" y="144"/>
                </a:lnTo>
                <a:lnTo>
                  <a:pt x="342" y="154"/>
                </a:lnTo>
                <a:lnTo>
                  <a:pt x="344" y="163"/>
                </a:lnTo>
                <a:lnTo>
                  <a:pt x="344" y="171"/>
                </a:lnTo>
                <a:lnTo>
                  <a:pt x="344" y="179"/>
                </a:lnTo>
                <a:lnTo>
                  <a:pt x="344" y="188"/>
                </a:lnTo>
                <a:lnTo>
                  <a:pt x="344" y="196"/>
                </a:lnTo>
                <a:lnTo>
                  <a:pt x="344" y="205"/>
                </a:lnTo>
                <a:lnTo>
                  <a:pt x="344" y="213"/>
                </a:lnTo>
                <a:lnTo>
                  <a:pt x="344" y="222"/>
                </a:lnTo>
                <a:lnTo>
                  <a:pt x="344" y="230"/>
                </a:lnTo>
                <a:lnTo>
                  <a:pt x="344" y="238"/>
                </a:lnTo>
                <a:lnTo>
                  <a:pt x="344" y="247"/>
                </a:lnTo>
                <a:lnTo>
                  <a:pt x="344" y="257"/>
                </a:lnTo>
                <a:lnTo>
                  <a:pt x="344" y="264"/>
                </a:lnTo>
                <a:lnTo>
                  <a:pt x="344" y="274"/>
                </a:lnTo>
                <a:lnTo>
                  <a:pt x="344" y="281"/>
                </a:lnTo>
                <a:lnTo>
                  <a:pt x="344" y="291"/>
                </a:lnTo>
                <a:lnTo>
                  <a:pt x="346" y="300"/>
                </a:lnTo>
                <a:lnTo>
                  <a:pt x="336" y="302"/>
                </a:lnTo>
                <a:lnTo>
                  <a:pt x="327" y="304"/>
                </a:lnTo>
                <a:lnTo>
                  <a:pt x="319" y="306"/>
                </a:lnTo>
                <a:lnTo>
                  <a:pt x="310" y="310"/>
                </a:lnTo>
                <a:lnTo>
                  <a:pt x="308" y="314"/>
                </a:lnTo>
                <a:lnTo>
                  <a:pt x="304" y="316"/>
                </a:lnTo>
                <a:lnTo>
                  <a:pt x="298" y="317"/>
                </a:lnTo>
                <a:lnTo>
                  <a:pt x="292" y="317"/>
                </a:lnTo>
                <a:lnTo>
                  <a:pt x="283" y="317"/>
                </a:lnTo>
                <a:lnTo>
                  <a:pt x="275" y="317"/>
                </a:lnTo>
                <a:lnTo>
                  <a:pt x="268" y="317"/>
                </a:lnTo>
                <a:lnTo>
                  <a:pt x="260" y="317"/>
                </a:lnTo>
                <a:lnTo>
                  <a:pt x="251" y="317"/>
                </a:lnTo>
                <a:lnTo>
                  <a:pt x="243" y="317"/>
                </a:lnTo>
                <a:lnTo>
                  <a:pt x="235" y="317"/>
                </a:lnTo>
                <a:lnTo>
                  <a:pt x="228" y="317"/>
                </a:lnTo>
                <a:lnTo>
                  <a:pt x="220" y="317"/>
                </a:lnTo>
                <a:lnTo>
                  <a:pt x="213" y="317"/>
                </a:lnTo>
                <a:lnTo>
                  <a:pt x="205" y="317"/>
                </a:lnTo>
                <a:lnTo>
                  <a:pt x="197" y="317"/>
                </a:lnTo>
                <a:lnTo>
                  <a:pt x="188" y="317"/>
                </a:lnTo>
                <a:lnTo>
                  <a:pt x="180" y="317"/>
                </a:lnTo>
                <a:lnTo>
                  <a:pt x="173" y="317"/>
                </a:lnTo>
                <a:lnTo>
                  <a:pt x="165" y="319"/>
                </a:lnTo>
                <a:lnTo>
                  <a:pt x="157" y="319"/>
                </a:lnTo>
                <a:lnTo>
                  <a:pt x="150" y="319"/>
                </a:lnTo>
                <a:lnTo>
                  <a:pt x="142" y="319"/>
                </a:lnTo>
                <a:lnTo>
                  <a:pt x="133" y="319"/>
                </a:lnTo>
                <a:lnTo>
                  <a:pt x="125" y="319"/>
                </a:lnTo>
                <a:lnTo>
                  <a:pt x="118" y="319"/>
                </a:lnTo>
                <a:lnTo>
                  <a:pt x="110" y="319"/>
                </a:lnTo>
                <a:lnTo>
                  <a:pt x="102" y="319"/>
                </a:lnTo>
                <a:lnTo>
                  <a:pt x="95" y="319"/>
                </a:lnTo>
                <a:lnTo>
                  <a:pt x="87" y="319"/>
                </a:lnTo>
                <a:lnTo>
                  <a:pt x="78" y="319"/>
                </a:lnTo>
                <a:lnTo>
                  <a:pt x="72" y="319"/>
                </a:lnTo>
                <a:lnTo>
                  <a:pt x="62" y="319"/>
                </a:lnTo>
                <a:lnTo>
                  <a:pt x="55" y="319"/>
                </a:lnTo>
                <a:lnTo>
                  <a:pt x="47" y="319"/>
                </a:lnTo>
                <a:lnTo>
                  <a:pt x="41" y="319"/>
                </a:lnTo>
                <a:lnTo>
                  <a:pt x="30" y="321"/>
                </a:lnTo>
                <a:lnTo>
                  <a:pt x="22" y="321"/>
                </a:lnTo>
                <a:lnTo>
                  <a:pt x="13" y="323"/>
                </a:lnTo>
                <a:lnTo>
                  <a:pt x="3" y="325"/>
                </a:lnTo>
                <a:lnTo>
                  <a:pt x="3" y="317"/>
                </a:lnTo>
                <a:lnTo>
                  <a:pt x="2" y="310"/>
                </a:lnTo>
                <a:lnTo>
                  <a:pt x="2" y="304"/>
                </a:lnTo>
                <a:lnTo>
                  <a:pt x="2" y="296"/>
                </a:lnTo>
                <a:lnTo>
                  <a:pt x="2" y="289"/>
                </a:lnTo>
                <a:lnTo>
                  <a:pt x="0" y="283"/>
                </a:lnTo>
                <a:lnTo>
                  <a:pt x="0" y="276"/>
                </a:lnTo>
                <a:lnTo>
                  <a:pt x="0" y="270"/>
                </a:lnTo>
                <a:lnTo>
                  <a:pt x="0" y="262"/>
                </a:lnTo>
                <a:lnTo>
                  <a:pt x="0" y="257"/>
                </a:lnTo>
                <a:lnTo>
                  <a:pt x="0" y="249"/>
                </a:lnTo>
                <a:lnTo>
                  <a:pt x="0" y="241"/>
                </a:lnTo>
                <a:lnTo>
                  <a:pt x="0" y="236"/>
                </a:lnTo>
                <a:lnTo>
                  <a:pt x="0" y="228"/>
                </a:lnTo>
                <a:lnTo>
                  <a:pt x="0" y="222"/>
                </a:lnTo>
                <a:lnTo>
                  <a:pt x="0" y="217"/>
                </a:lnTo>
                <a:lnTo>
                  <a:pt x="0" y="209"/>
                </a:lnTo>
                <a:lnTo>
                  <a:pt x="0" y="203"/>
                </a:lnTo>
                <a:lnTo>
                  <a:pt x="0" y="196"/>
                </a:lnTo>
                <a:lnTo>
                  <a:pt x="0" y="190"/>
                </a:lnTo>
                <a:lnTo>
                  <a:pt x="0" y="184"/>
                </a:lnTo>
                <a:lnTo>
                  <a:pt x="0" y="179"/>
                </a:lnTo>
                <a:lnTo>
                  <a:pt x="0" y="173"/>
                </a:lnTo>
                <a:lnTo>
                  <a:pt x="0" y="167"/>
                </a:lnTo>
                <a:lnTo>
                  <a:pt x="0" y="160"/>
                </a:lnTo>
                <a:lnTo>
                  <a:pt x="0" y="154"/>
                </a:lnTo>
                <a:lnTo>
                  <a:pt x="0" y="146"/>
                </a:lnTo>
                <a:lnTo>
                  <a:pt x="0" y="141"/>
                </a:lnTo>
                <a:lnTo>
                  <a:pt x="0" y="135"/>
                </a:lnTo>
                <a:lnTo>
                  <a:pt x="0" y="129"/>
                </a:lnTo>
                <a:lnTo>
                  <a:pt x="0" y="123"/>
                </a:lnTo>
                <a:lnTo>
                  <a:pt x="0" y="118"/>
                </a:lnTo>
                <a:lnTo>
                  <a:pt x="0" y="110"/>
                </a:lnTo>
                <a:lnTo>
                  <a:pt x="0" y="104"/>
                </a:lnTo>
                <a:lnTo>
                  <a:pt x="0" y="97"/>
                </a:lnTo>
                <a:lnTo>
                  <a:pt x="0" y="91"/>
                </a:lnTo>
                <a:lnTo>
                  <a:pt x="0" y="85"/>
                </a:lnTo>
                <a:lnTo>
                  <a:pt x="2" y="80"/>
                </a:lnTo>
                <a:lnTo>
                  <a:pt x="2" y="74"/>
                </a:lnTo>
                <a:lnTo>
                  <a:pt x="2" y="68"/>
                </a:lnTo>
                <a:lnTo>
                  <a:pt x="2" y="61"/>
                </a:lnTo>
                <a:lnTo>
                  <a:pt x="2" y="55"/>
                </a:lnTo>
                <a:lnTo>
                  <a:pt x="2" y="47"/>
                </a:lnTo>
                <a:lnTo>
                  <a:pt x="2" y="42"/>
                </a:lnTo>
                <a:lnTo>
                  <a:pt x="2" y="36"/>
                </a:lnTo>
                <a:lnTo>
                  <a:pt x="3" y="30"/>
                </a:lnTo>
                <a:lnTo>
                  <a:pt x="3" y="25"/>
                </a:lnTo>
                <a:lnTo>
                  <a:pt x="3" y="19"/>
                </a:lnTo>
                <a:lnTo>
                  <a:pt x="9" y="19"/>
                </a:lnTo>
                <a:lnTo>
                  <a:pt x="15" y="17"/>
                </a:lnTo>
                <a:lnTo>
                  <a:pt x="21" y="17"/>
                </a:lnTo>
                <a:lnTo>
                  <a:pt x="26" y="17"/>
                </a:lnTo>
                <a:lnTo>
                  <a:pt x="34" y="15"/>
                </a:lnTo>
                <a:lnTo>
                  <a:pt x="43" y="15"/>
                </a:lnTo>
                <a:lnTo>
                  <a:pt x="51" y="15"/>
                </a:lnTo>
                <a:lnTo>
                  <a:pt x="59" y="15"/>
                </a:lnTo>
                <a:lnTo>
                  <a:pt x="66" y="15"/>
                </a:lnTo>
                <a:lnTo>
                  <a:pt x="74" y="15"/>
                </a:lnTo>
                <a:lnTo>
                  <a:pt x="81" y="15"/>
                </a:lnTo>
                <a:lnTo>
                  <a:pt x="91" y="15"/>
                </a:lnTo>
                <a:lnTo>
                  <a:pt x="98" y="13"/>
                </a:lnTo>
                <a:lnTo>
                  <a:pt x="106" y="13"/>
                </a:lnTo>
                <a:lnTo>
                  <a:pt x="114" y="13"/>
                </a:lnTo>
                <a:lnTo>
                  <a:pt x="121" y="13"/>
                </a:lnTo>
                <a:lnTo>
                  <a:pt x="129" y="13"/>
                </a:lnTo>
                <a:lnTo>
                  <a:pt x="137" y="13"/>
                </a:lnTo>
                <a:lnTo>
                  <a:pt x="146" y="13"/>
                </a:lnTo>
                <a:lnTo>
                  <a:pt x="154" y="13"/>
                </a:lnTo>
                <a:lnTo>
                  <a:pt x="159" y="11"/>
                </a:lnTo>
                <a:lnTo>
                  <a:pt x="165" y="11"/>
                </a:lnTo>
                <a:lnTo>
                  <a:pt x="171" y="11"/>
                </a:lnTo>
                <a:lnTo>
                  <a:pt x="178" y="11"/>
                </a:lnTo>
                <a:lnTo>
                  <a:pt x="184" y="11"/>
                </a:lnTo>
                <a:lnTo>
                  <a:pt x="192" y="11"/>
                </a:lnTo>
                <a:lnTo>
                  <a:pt x="197" y="9"/>
                </a:lnTo>
                <a:lnTo>
                  <a:pt x="203" y="9"/>
                </a:lnTo>
                <a:lnTo>
                  <a:pt x="209" y="7"/>
                </a:lnTo>
                <a:lnTo>
                  <a:pt x="214" y="7"/>
                </a:lnTo>
                <a:lnTo>
                  <a:pt x="220" y="7"/>
                </a:lnTo>
                <a:lnTo>
                  <a:pt x="226" y="7"/>
                </a:lnTo>
                <a:lnTo>
                  <a:pt x="232" y="6"/>
                </a:lnTo>
                <a:lnTo>
                  <a:pt x="237" y="6"/>
                </a:lnTo>
                <a:lnTo>
                  <a:pt x="243" y="6"/>
                </a:lnTo>
                <a:lnTo>
                  <a:pt x="249" y="6"/>
                </a:lnTo>
                <a:lnTo>
                  <a:pt x="256" y="4"/>
                </a:lnTo>
                <a:lnTo>
                  <a:pt x="264" y="4"/>
                </a:lnTo>
                <a:lnTo>
                  <a:pt x="272" y="4"/>
                </a:lnTo>
                <a:lnTo>
                  <a:pt x="279" y="4"/>
                </a:lnTo>
                <a:lnTo>
                  <a:pt x="285" y="2"/>
                </a:lnTo>
                <a:lnTo>
                  <a:pt x="294" y="2"/>
                </a:lnTo>
                <a:lnTo>
                  <a:pt x="302" y="2"/>
                </a:lnTo>
                <a:lnTo>
                  <a:pt x="310" y="2"/>
                </a:lnTo>
                <a:lnTo>
                  <a:pt x="310" y="0"/>
                </a:lnTo>
                <a:lnTo>
                  <a:pt x="311" y="0"/>
                </a:lnTo>
                <a:lnTo>
                  <a:pt x="31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Freeform 22">
            <a:extLst>
              <a:ext uri="{FF2B5EF4-FFF2-40B4-BE49-F238E27FC236}">
                <a16:creationId xmlns:a16="http://schemas.microsoft.com/office/drawing/2014/main" id="{33E424DA-B259-458A-A356-93E6B7932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1" y="2787651"/>
            <a:ext cx="1674813" cy="1160463"/>
          </a:xfrm>
          <a:custGeom>
            <a:avLst/>
            <a:gdLst>
              <a:gd name="T0" fmla="*/ 415 w 494"/>
              <a:gd name="T1" fmla="*/ 0 h 343"/>
              <a:gd name="T2" fmla="*/ 439 w 494"/>
              <a:gd name="T3" fmla="*/ 0 h 343"/>
              <a:gd name="T4" fmla="*/ 464 w 494"/>
              <a:gd name="T5" fmla="*/ 2 h 343"/>
              <a:gd name="T6" fmla="*/ 479 w 494"/>
              <a:gd name="T7" fmla="*/ 6 h 343"/>
              <a:gd name="T8" fmla="*/ 494 w 494"/>
              <a:gd name="T9" fmla="*/ 14 h 343"/>
              <a:gd name="T10" fmla="*/ 483 w 494"/>
              <a:gd name="T11" fmla="*/ 33 h 343"/>
              <a:gd name="T12" fmla="*/ 472 w 494"/>
              <a:gd name="T13" fmla="*/ 52 h 343"/>
              <a:gd name="T14" fmla="*/ 458 w 494"/>
              <a:gd name="T15" fmla="*/ 69 h 343"/>
              <a:gd name="T16" fmla="*/ 443 w 494"/>
              <a:gd name="T17" fmla="*/ 86 h 343"/>
              <a:gd name="T18" fmla="*/ 430 w 494"/>
              <a:gd name="T19" fmla="*/ 105 h 343"/>
              <a:gd name="T20" fmla="*/ 418 w 494"/>
              <a:gd name="T21" fmla="*/ 122 h 343"/>
              <a:gd name="T22" fmla="*/ 403 w 494"/>
              <a:gd name="T23" fmla="*/ 139 h 343"/>
              <a:gd name="T24" fmla="*/ 390 w 494"/>
              <a:gd name="T25" fmla="*/ 158 h 343"/>
              <a:gd name="T26" fmla="*/ 376 w 494"/>
              <a:gd name="T27" fmla="*/ 175 h 343"/>
              <a:gd name="T28" fmla="*/ 363 w 494"/>
              <a:gd name="T29" fmla="*/ 193 h 343"/>
              <a:gd name="T30" fmla="*/ 350 w 494"/>
              <a:gd name="T31" fmla="*/ 212 h 343"/>
              <a:gd name="T32" fmla="*/ 337 w 494"/>
              <a:gd name="T33" fmla="*/ 229 h 343"/>
              <a:gd name="T34" fmla="*/ 327 w 494"/>
              <a:gd name="T35" fmla="*/ 244 h 343"/>
              <a:gd name="T36" fmla="*/ 318 w 494"/>
              <a:gd name="T37" fmla="*/ 261 h 343"/>
              <a:gd name="T38" fmla="*/ 306 w 494"/>
              <a:gd name="T39" fmla="*/ 278 h 343"/>
              <a:gd name="T40" fmla="*/ 295 w 494"/>
              <a:gd name="T41" fmla="*/ 295 h 343"/>
              <a:gd name="T42" fmla="*/ 283 w 494"/>
              <a:gd name="T43" fmla="*/ 314 h 343"/>
              <a:gd name="T44" fmla="*/ 272 w 494"/>
              <a:gd name="T45" fmla="*/ 343 h 343"/>
              <a:gd name="T46" fmla="*/ 245 w 494"/>
              <a:gd name="T47" fmla="*/ 341 h 343"/>
              <a:gd name="T48" fmla="*/ 221 w 494"/>
              <a:gd name="T49" fmla="*/ 339 h 343"/>
              <a:gd name="T50" fmla="*/ 196 w 494"/>
              <a:gd name="T51" fmla="*/ 337 h 343"/>
              <a:gd name="T52" fmla="*/ 171 w 494"/>
              <a:gd name="T53" fmla="*/ 337 h 343"/>
              <a:gd name="T54" fmla="*/ 146 w 494"/>
              <a:gd name="T55" fmla="*/ 333 h 343"/>
              <a:gd name="T56" fmla="*/ 122 w 494"/>
              <a:gd name="T57" fmla="*/ 331 h 343"/>
              <a:gd name="T58" fmla="*/ 97 w 494"/>
              <a:gd name="T59" fmla="*/ 329 h 343"/>
              <a:gd name="T60" fmla="*/ 72 w 494"/>
              <a:gd name="T61" fmla="*/ 329 h 343"/>
              <a:gd name="T62" fmla="*/ 49 w 494"/>
              <a:gd name="T63" fmla="*/ 328 h 343"/>
              <a:gd name="T64" fmla="*/ 25 w 494"/>
              <a:gd name="T65" fmla="*/ 326 h 343"/>
              <a:gd name="T66" fmla="*/ 6 w 494"/>
              <a:gd name="T67" fmla="*/ 326 h 343"/>
              <a:gd name="T68" fmla="*/ 2 w 494"/>
              <a:gd name="T69" fmla="*/ 314 h 343"/>
              <a:gd name="T70" fmla="*/ 15 w 494"/>
              <a:gd name="T71" fmla="*/ 301 h 343"/>
              <a:gd name="T72" fmla="*/ 27 w 494"/>
              <a:gd name="T73" fmla="*/ 284 h 343"/>
              <a:gd name="T74" fmla="*/ 51 w 494"/>
              <a:gd name="T75" fmla="*/ 253 h 343"/>
              <a:gd name="T76" fmla="*/ 74 w 494"/>
              <a:gd name="T77" fmla="*/ 223 h 343"/>
              <a:gd name="T78" fmla="*/ 86 w 494"/>
              <a:gd name="T79" fmla="*/ 204 h 343"/>
              <a:gd name="T80" fmla="*/ 101 w 494"/>
              <a:gd name="T81" fmla="*/ 185 h 343"/>
              <a:gd name="T82" fmla="*/ 114 w 494"/>
              <a:gd name="T83" fmla="*/ 164 h 343"/>
              <a:gd name="T84" fmla="*/ 129 w 494"/>
              <a:gd name="T85" fmla="*/ 141 h 343"/>
              <a:gd name="T86" fmla="*/ 145 w 494"/>
              <a:gd name="T87" fmla="*/ 116 h 343"/>
              <a:gd name="T88" fmla="*/ 162 w 494"/>
              <a:gd name="T89" fmla="*/ 94 h 343"/>
              <a:gd name="T90" fmla="*/ 177 w 494"/>
              <a:gd name="T91" fmla="*/ 71 h 343"/>
              <a:gd name="T92" fmla="*/ 196 w 494"/>
              <a:gd name="T93" fmla="*/ 48 h 343"/>
              <a:gd name="T94" fmla="*/ 207 w 494"/>
              <a:gd name="T95" fmla="*/ 25 h 343"/>
              <a:gd name="T96" fmla="*/ 222 w 494"/>
              <a:gd name="T97" fmla="*/ 12 h 343"/>
              <a:gd name="T98" fmla="*/ 245 w 494"/>
              <a:gd name="T99" fmla="*/ 8 h 343"/>
              <a:gd name="T100" fmla="*/ 272 w 494"/>
              <a:gd name="T101" fmla="*/ 8 h 343"/>
              <a:gd name="T102" fmla="*/ 299 w 494"/>
              <a:gd name="T103" fmla="*/ 8 h 343"/>
              <a:gd name="T104" fmla="*/ 325 w 494"/>
              <a:gd name="T105" fmla="*/ 8 h 343"/>
              <a:gd name="T106" fmla="*/ 354 w 494"/>
              <a:gd name="T107" fmla="*/ 8 h 343"/>
              <a:gd name="T108" fmla="*/ 382 w 494"/>
              <a:gd name="T109" fmla="*/ 8 h 343"/>
              <a:gd name="T110" fmla="*/ 397 w 494"/>
              <a:gd name="T111" fmla="*/ 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94" h="343">
                <a:moveTo>
                  <a:pt x="397" y="0"/>
                </a:moveTo>
                <a:lnTo>
                  <a:pt x="407" y="0"/>
                </a:lnTo>
                <a:lnTo>
                  <a:pt x="415" y="0"/>
                </a:lnTo>
                <a:lnTo>
                  <a:pt x="422" y="0"/>
                </a:lnTo>
                <a:lnTo>
                  <a:pt x="432" y="0"/>
                </a:lnTo>
                <a:lnTo>
                  <a:pt x="439" y="0"/>
                </a:lnTo>
                <a:lnTo>
                  <a:pt x="447" y="0"/>
                </a:lnTo>
                <a:lnTo>
                  <a:pt x="456" y="0"/>
                </a:lnTo>
                <a:lnTo>
                  <a:pt x="464" y="2"/>
                </a:lnTo>
                <a:lnTo>
                  <a:pt x="468" y="4"/>
                </a:lnTo>
                <a:lnTo>
                  <a:pt x="473" y="4"/>
                </a:lnTo>
                <a:lnTo>
                  <a:pt x="479" y="6"/>
                </a:lnTo>
                <a:lnTo>
                  <a:pt x="487" y="8"/>
                </a:lnTo>
                <a:lnTo>
                  <a:pt x="491" y="10"/>
                </a:lnTo>
                <a:lnTo>
                  <a:pt x="494" y="14"/>
                </a:lnTo>
                <a:lnTo>
                  <a:pt x="492" y="19"/>
                </a:lnTo>
                <a:lnTo>
                  <a:pt x="489" y="27"/>
                </a:lnTo>
                <a:lnTo>
                  <a:pt x="483" y="33"/>
                </a:lnTo>
                <a:lnTo>
                  <a:pt x="479" y="39"/>
                </a:lnTo>
                <a:lnTo>
                  <a:pt x="475" y="44"/>
                </a:lnTo>
                <a:lnTo>
                  <a:pt x="472" y="52"/>
                </a:lnTo>
                <a:lnTo>
                  <a:pt x="466" y="58"/>
                </a:lnTo>
                <a:lnTo>
                  <a:pt x="462" y="63"/>
                </a:lnTo>
                <a:lnTo>
                  <a:pt x="458" y="69"/>
                </a:lnTo>
                <a:lnTo>
                  <a:pt x="454" y="75"/>
                </a:lnTo>
                <a:lnTo>
                  <a:pt x="449" y="80"/>
                </a:lnTo>
                <a:lnTo>
                  <a:pt x="443" y="86"/>
                </a:lnTo>
                <a:lnTo>
                  <a:pt x="439" y="92"/>
                </a:lnTo>
                <a:lnTo>
                  <a:pt x="435" y="97"/>
                </a:lnTo>
                <a:lnTo>
                  <a:pt x="430" y="105"/>
                </a:lnTo>
                <a:lnTo>
                  <a:pt x="426" y="111"/>
                </a:lnTo>
                <a:lnTo>
                  <a:pt x="422" y="116"/>
                </a:lnTo>
                <a:lnTo>
                  <a:pt x="418" y="122"/>
                </a:lnTo>
                <a:lnTo>
                  <a:pt x="413" y="128"/>
                </a:lnTo>
                <a:lnTo>
                  <a:pt x="409" y="134"/>
                </a:lnTo>
                <a:lnTo>
                  <a:pt x="403" y="139"/>
                </a:lnTo>
                <a:lnTo>
                  <a:pt x="399" y="147"/>
                </a:lnTo>
                <a:lnTo>
                  <a:pt x="394" y="153"/>
                </a:lnTo>
                <a:lnTo>
                  <a:pt x="390" y="158"/>
                </a:lnTo>
                <a:lnTo>
                  <a:pt x="386" y="164"/>
                </a:lnTo>
                <a:lnTo>
                  <a:pt x="382" y="170"/>
                </a:lnTo>
                <a:lnTo>
                  <a:pt x="376" y="175"/>
                </a:lnTo>
                <a:lnTo>
                  <a:pt x="373" y="181"/>
                </a:lnTo>
                <a:lnTo>
                  <a:pt x="367" y="187"/>
                </a:lnTo>
                <a:lnTo>
                  <a:pt x="363" y="193"/>
                </a:lnTo>
                <a:lnTo>
                  <a:pt x="359" y="200"/>
                </a:lnTo>
                <a:lnTo>
                  <a:pt x="356" y="206"/>
                </a:lnTo>
                <a:lnTo>
                  <a:pt x="350" y="212"/>
                </a:lnTo>
                <a:lnTo>
                  <a:pt x="346" y="217"/>
                </a:lnTo>
                <a:lnTo>
                  <a:pt x="340" y="223"/>
                </a:lnTo>
                <a:lnTo>
                  <a:pt x="337" y="229"/>
                </a:lnTo>
                <a:lnTo>
                  <a:pt x="333" y="232"/>
                </a:lnTo>
                <a:lnTo>
                  <a:pt x="331" y="238"/>
                </a:lnTo>
                <a:lnTo>
                  <a:pt x="327" y="244"/>
                </a:lnTo>
                <a:lnTo>
                  <a:pt x="323" y="250"/>
                </a:lnTo>
                <a:lnTo>
                  <a:pt x="319" y="255"/>
                </a:lnTo>
                <a:lnTo>
                  <a:pt x="318" y="261"/>
                </a:lnTo>
                <a:lnTo>
                  <a:pt x="314" y="267"/>
                </a:lnTo>
                <a:lnTo>
                  <a:pt x="310" y="272"/>
                </a:lnTo>
                <a:lnTo>
                  <a:pt x="306" y="278"/>
                </a:lnTo>
                <a:lnTo>
                  <a:pt x="302" y="284"/>
                </a:lnTo>
                <a:lnTo>
                  <a:pt x="299" y="288"/>
                </a:lnTo>
                <a:lnTo>
                  <a:pt x="295" y="295"/>
                </a:lnTo>
                <a:lnTo>
                  <a:pt x="293" y="301"/>
                </a:lnTo>
                <a:lnTo>
                  <a:pt x="289" y="307"/>
                </a:lnTo>
                <a:lnTo>
                  <a:pt x="283" y="314"/>
                </a:lnTo>
                <a:lnTo>
                  <a:pt x="280" y="324"/>
                </a:lnTo>
                <a:lnTo>
                  <a:pt x="274" y="331"/>
                </a:lnTo>
                <a:lnTo>
                  <a:pt x="272" y="343"/>
                </a:lnTo>
                <a:lnTo>
                  <a:pt x="262" y="343"/>
                </a:lnTo>
                <a:lnTo>
                  <a:pt x="255" y="341"/>
                </a:lnTo>
                <a:lnTo>
                  <a:pt x="245" y="341"/>
                </a:lnTo>
                <a:lnTo>
                  <a:pt x="238" y="341"/>
                </a:lnTo>
                <a:lnTo>
                  <a:pt x="228" y="339"/>
                </a:lnTo>
                <a:lnTo>
                  <a:pt x="221" y="339"/>
                </a:lnTo>
                <a:lnTo>
                  <a:pt x="213" y="339"/>
                </a:lnTo>
                <a:lnTo>
                  <a:pt x="205" y="339"/>
                </a:lnTo>
                <a:lnTo>
                  <a:pt x="196" y="337"/>
                </a:lnTo>
                <a:lnTo>
                  <a:pt x="186" y="337"/>
                </a:lnTo>
                <a:lnTo>
                  <a:pt x="179" y="337"/>
                </a:lnTo>
                <a:lnTo>
                  <a:pt x="171" y="337"/>
                </a:lnTo>
                <a:lnTo>
                  <a:pt x="164" y="335"/>
                </a:lnTo>
                <a:lnTo>
                  <a:pt x="154" y="333"/>
                </a:lnTo>
                <a:lnTo>
                  <a:pt x="146" y="333"/>
                </a:lnTo>
                <a:lnTo>
                  <a:pt x="139" y="333"/>
                </a:lnTo>
                <a:lnTo>
                  <a:pt x="129" y="333"/>
                </a:lnTo>
                <a:lnTo>
                  <a:pt x="122" y="331"/>
                </a:lnTo>
                <a:lnTo>
                  <a:pt x="114" y="331"/>
                </a:lnTo>
                <a:lnTo>
                  <a:pt x="106" y="331"/>
                </a:lnTo>
                <a:lnTo>
                  <a:pt x="97" y="329"/>
                </a:lnTo>
                <a:lnTo>
                  <a:pt x="87" y="329"/>
                </a:lnTo>
                <a:lnTo>
                  <a:pt x="80" y="329"/>
                </a:lnTo>
                <a:lnTo>
                  <a:pt x="72" y="329"/>
                </a:lnTo>
                <a:lnTo>
                  <a:pt x="65" y="328"/>
                </a:lnTo>
                <a:lnTo>
                  <a:pt x="57" y="328"/>
                </a:lnTo>
                <a:lnTo>
                  <a:pt x="49" y="328"/>
                </a:lnTo>
                <a:lnTo>
                  <a:pt x="42" y="328"/>
                </a:lnTo>
                <a:lnTo>
                  <a:pt x="32" y="326"/>
                </a:lnTo>
                <a:lnTo>
                  <a:pt x="25" y="326"/>
                </a:lnTo>
                <a:lnTo>
                  <a:pt x="17" y="326"/>
                </a:lnTo>
                <a:lnTo>
                  <a:pt x="10" y="326"/>
                </a:lnTo>
                <a:lnTo>
                  <a:pt x="6" y="326"/>
                </a:lnTo>
                <a:lnTo>
                  <a:pt x="2" y="326"/>
                </a:lnTo>
                <a:lnTo>
                  <a:pt x="0" y="320"/>
                </a:lnTo>
                <a:lnTo>
                  <a:pt x="2" y="314"/>
                </a:lnTo>
                <a:lnTo>
                  <a:pt x="6" y="309"/>
                </a:lnTo>
                <a:lnTo>
                  <a:pt x="11" y="307"/>
                </a:lnTo>
                <a:lnTo>
                  <a:pt x="15" y="301"/>
                </a:lnTo>
                <a:lnTo>
                  <a:pt x="19" y="295"/>
                </a:lnTo>
                <a:lnTo>
                  <a:pt x="23" y="288"/>
                </a:lnTo>
                <a:lnTo>
                  <a:pt x="27" y="284"/>
                </a:lnTo>
                <a:lnTo>
                  <a:pt x="34" y="272"/>
                </a:lnTo>
                <a:lnTo>
                  <a:pt x="44" y="263"/>
                </a:lnTo>
                <a:lnTo>
                  <a:pt x="51" y="253"/>
                </a:lnTo>
                <a:lnTo>
                  <a:pt x="59" y="244"/>
                </a:lnTo>
                <a:lnTo>
                  <a:pt x="67" y="232"/>
                </a:lnTo>
                <a:lnTo>
                  <a:pt x="74" y="223"/>
                </a:lnTo>
                <a:lnTo>
                  <a:pt x="78" y="215"/>
                </a:lnTo>
                <a:lnTo>
                  <a:pt x="82" y="210"/>
                </a:lnTo>
                <a:lnTo>
                  <a:pt x="86" y="204"/>
                </a:lnTo>
                <a:lnTo>
                  <a:pt x="91" y="198"/>
                </a:lnTo>
                <a:lnTo>
                  <a:pt x="95" y="191"/>
                </a:lnTo>
                <a:lnTo>
                  <a:pt x="101" y="185"/>
                </a:lnTo>
                <a:lnTo>
                  <a:pt x="105" y="179"/>
                </a:lnTo>
                <a:lnTo>
                  <a:pt x="108" y="174"/>
                </a:lnTo>
                <a:lnTo>
                  <a:pt x="114" y="164"/>
                </a:lnTo>
                <a:lnTo>
                  <a:pt x="118" y="156"/>
                </a:lnTo>
                <a:lnTo>
                  <a:pt x="124" y="149"/>
                </a:lnTo>
                <a:lnTo>
                  <a:pt x="129" y="141"/>
                </a:lnTo>
                <a:lnTo>
                  <a:pt x="133" y="132"/>
                </a:lnTo>
                <a:lnTo>
                  <a:pt x="139" y="124"/>
                </a:lnTo>
                <a:lnTo>
                  <a:pt x="145" y="116"/>
                </a:lnTo>
                <a:lnTo>
                  <a:pt x="150" y="111"/>
                </a:lnTo>
                <a:lnTo>
                  <a:pt x="156" y="101"/>
                </a:lnTo>
                <a:lnTo>
                  <a:pt x="162" y="94"/>
                </a:lnTo>
                <a:lnTo>
                  <a:pt x="165" y="86"/>
                </a:lnTo>
                <a:lnTo>
                  <a:pt x="171" y="78"/>
                </a:lnTo>
                <a:lnTo>
                  <a:pt x="177" y="71"/>
                </a:lnTo>
                <a:lnTo>
                  <a:pt x="183" y="63"/>
                </a:lnTo>
                <a:lnTo>
                  <a:pt x="188" y="56"/>
                </a:lnTo>
                <a:lnTo>
                  <a:pt x="196" y="48"/>
                </a:lnTo>
                <a:lnTo>
                  <a:pt x="200" y="40"/>
                </a:lnTo>
                <a:lnTo>
                  <a:pt x="203" y="33"/>
                </a:lnTo>
                <a:lnTo>
                  <a:pt x="207" y="25"/>
                </a:lnTo>
                <a:lnTo>
                  <a:pt x="213" y="19"/>
                </a:lnTo>
                <a:lnTo>
                  <a:pt x="217" y="14"/>
                </a:lnTo>
                <a:lnTo>
                  <a:pt x="222" y="12"/>
                </a:lnTo>
                <a:lnTo>
                  <a:pt x="228" y="10"/>
                </a:lnTo>
                <a:lnTo>
                  <a:pt x="236" y="10"/>
                </a:lnTo>
                <a:lnTo>
                  <a:pt x="245" y="8"/>
                </a:lnTo>
                <a:lnTo>
                  <a:pt x="253" y="8"/>
                </a:lnTo>
                <a:lnTo>
                  <a:pt x="262" y="8"/>
                </a:lnTo>
                <a:lnTo>
                  <a:pt x="272" y="8"/>
                </a:lnTo>
                <a:lnTo>
                  <a:pt x="280" y="8"/>
                </a:lnTo>
                <a:lnTo>
                  <a:pt x="289" y="8"/>
                </a:lnTo>
                <a:lnTo>
                  <a:pt x="299" y="8"/>
                </a:lnTo>
                <a:lnTo>
                  <a:pt x="308" y="8"/>
                </a:lnTo>
                <a:lnTo>
                  <a:pt x="318" y="8"/>
                </a:lnTo>
                <a:lnTo>
                  <a:pt x="325" y="8"/>
                </a:lnTo>
                <a:lnTo>
                  <a:pt x="335" y="8"/>
                </a:lnTo>
                <a:lnTo>
                  <a:pt x="346" y="8"/>
                </a:lnTo>
                <a:lnTo>
                  <a:pt x="354" y="8"/>
                </a:lnTo>
                <a:lnTo>
                  <a:pt x="363" y="8"/>
                </a:lnTo>
                <a:lnTo>
                  <a:pt x="373" y="8"/>
                </a:lnTo>
                <a:lnTo>
                  <a:pt x="382" y="8"/>
                </a:lnTo>
                <a:lnTo>
                  <a:pt x="390" y="4"/>
                </a:lnTo>
                <a:lnTo>
                  <a:pt x="397" y="0"/>
                </a:lnTo>
                <a:lnTo>
                  <a:pt x="3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Freeform 23">
            <a:extLst>
              <a:ext uri="{FF2B5EF4-FFF2-40B4-BE49-F238E27FC236}">
                <a16:creationId xmlns:a16="http://schemas.microsoft.com/office/drawing/2014/main" id="{1FCDAE2C-6677-4DDD-A94E-E2F22D7A4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0414" y="2787650"/>
            <a:ext cx="841375" cy="1011238"/>
          </a:xfrm>
          <a:custGeom>
            <a:avLst/>
            <a:gdLst>
              <a:gd name="T0" fmla="*/ 15 w 249"/>
              <a:gd name="T1" fmla="*/ 10 h 297"/>
              <a:gd name="T2" fmla="*/ 34 w 249"/>
              <a:gd name="T3" fmla="*/ 27 h 297"/>
              <a:gd name="T4" fmla="*/ 53 w 249"/>
              <a:gd name="T5" fmla="*/ 46 h 297"/>
              <a:gd name="T6" fmla="*/ 72 w 249"/>
              <a:gd name="T7" fmla="*/ 65 h 297"/>
              <a:gd name="T8" fmla="*/ 91 w 249"/>
              <a:gd name="T9" fmla="*/ 84 h 297"/>
              <a:gd name="T10" fmla="*/ 110 w 249"/>
              <a:gd name="T11" fmla="*/ 105 h 297"/>
              <a:gd name="T12" fmla="*/ 127 w 249"/>
              <a:gd name="T13" fmla="*/ 122 h 297"/>
              <a:gd name="T14" fmla="*/ 148 w 249"/>
              <a:gd name="T15" fmla="*/ 141 h 297"/>
              <a:gd name="T16" fmla="*/ 161 w 249"/>
              <a:gd name="T17" fmla="*/ 156 h 297"/>
              <a:gd name="T18" fmla="*/ 171 w 249"/>
              <a:gd name="T19" fmla="*/ 168 h 297"/>
              <a:gd name="T20" fmla="*/ 180 w 249"/>
              <a:gd name="T21" fmla="*/ 179 h 297"/>
              <a:gd name="T22" fmla="*/ 190 w 249"/>
              <a:gd name="T23" fmla="*/ 191 h 297"/>
              <a:gd name="T24" fmla="*/ 199 w 249"/>
              <a:gd name="T25" fmla="*/ 202 h 297"/>
              <a:gd name="T26" fmla="*/ 209 w 249"/>
              <a:gd name="T27" fmla="*/ 212 h 297"/>
              <a:gd name="T28" fmla="*/ 216 w 249"/>
              <a:gd name="T29" fmla="*/ 223 h 297"/>
              <a:gd name="T30" fmla="*/ 226 w 249"/>
              <a:gd name="T31" fmla="*/ 234 h 297"/>
              <a:gd name="T32" fmla="*/ 235 w 249"/>
              <a:gd name="T33" fmla="*/ 250 h 297"/>
              <a:gd name="T34" fmla="*/ 245 w 249"/>
              <a:gd name="T35" fmla="*/ 267 h 297"/>
              <a:gd name="T36" fmla="*/ 243 w 249"/>
              <a:gd name="T37" fmla="*/ 274 h 297"/>
              <a:gd name="T38" fmla="*/ 230 w 249"/>
              <a:gd name="T39" fmla="*/ 274 h 297"/>
              <a:gd name="T40" fmla="*/ 216 w 249"/>
              <a:gd name="T41" fmla="*/ 276 h 297"/>
              <a:gd name="T42" fmla="*/ 205 w 249"/>
              <a:gd name="T43" fmla="*/ 276 h 297"/>
              <a:gd name="T44" fmla="*/ 194 w 249"/>
              <a:gd name="T45" fmla="*/ 278 h 297"/>
              <a:gd name="T46" fmla="*/ 180 w 249"/>
              <a:gd name="T47" fmla="*/ 278 h 297"/>
              <a:gd name="T48" fmla="*/ 169 w 249"/>
              <a:gd name="T49" fmla="*/ 278 h 297"/>
              <a:gd name="T50" fmla="*/ 158 w 249"/>
              <a:gd name="T51" fmla="*/ 280 h 297"/>
              <a:gd name="T52" fmla="*/ 144 w 249"/>
              <a:gd name="T53" fmla="*/ 280 h 297"/>
              <a:gd name="T54" fmla="*/ 133 w 249"/>
              <a:gd name="T55" fmla="*/ 280 h 297"/>
              <a:gd name="T56" fmla="*/ 119 w 249"/>
              <a:gd name="T57" fmla="*/ 282 h 297"/>
              <a:gd name="T58" fmla="*/ 108 w 249"/>
              <a:gd name="T59" fmla="*/ 284 h 297"/>
              <a:gd name="T60" fmla="*/ 97 w 249"/>
              <a:gd name="T61" fmla="*/ 284 h 297"/>
              <a:gd name="T62" fmla="*/ 85 w 249"/>
              <a:gd name="T63" fmla="*/ 284 h 297"/>
              <a:gd name="T64" fmla="*/ 74 w 249"/>
              <a:gd name="T65" fmla="*/ 286 h 297"/>
              <a:gd name="T66" fmla="*/ 62 w 249"/>
              <a:gd name="T67" fmla="*/ 288 h 297"/>
              <a:gd name="T68" fmla="*/ 49 w 249"/>
              <a:gd name="T69" fmla="*/ 288 h 297"/>
              <a:gd name="T70" fmla="*/ 38 w 249"/>
              <a:gd name="T71" fmla="*/ 289 h 297"/>
              <a:gd name="T72" fmla="*/ 26 w 249"/>
              <a:gd name="T73" fmla="*/ 293 h 297"/>
              <a:gd name="T74" fmla="*/ 15 w 249"/>
              <a:gd name="T75" fmla="*/ 295 h 297"/>
              <a:gd name="T76" fmla="*/ 5 w 249"/>
              <a:gd name="T77" fmla="*/ 289 h 297"/>
              <a:gd name="T78" fmla="*/ 2 w 249"/>
              <a:gd name="T79" fmla="*/ 278 h 297"/>
              <a:gd name="T80" fmla="*/ 0 w 249"/>
              <a:gd name="T81" fmla="*/ 263 h 297"/>
              <a:gd name="T82" fmla="*/ 0 w 249"/>
              <a:gd name="T83" fmla="*/ 244 h 297"/>
              <a:gd name="T84" fmla="*/ 0 w 249"/>
              <a:gd name="T85" fmla="*/ 225 h 297"/>
              <a:gd name="T86" fmla="*/ 2 w 249"/>
              <a:gd name="T87" fmla="*/ 206 h 297"/>
              <a:gd name="T88" fmla="*/ 3 w 249"/>
              <a:gd name="T89" fmla="*/ 187 h 297"/>
              <a:gd name="T90" fmla="*/ 3 w 249"/>
              <a:gd name="T91" fmla="*/ 168 h 297"/>
              <a:gd name="T92" fmla="*/ 3 w 249"/>
              <a:gd name="T93" fmla="*/ 151 h 297"/>
              <a:gd name="T94" fmla="*/ 5 w 249"/>
              <a:gd name="T95" fmla="*/ 132 h 297"/>
              <a:gd name="T96" fmla="*/ 5 w 249"/>
              <a:gd name="T97" fmla="*/ 115 h 297"/>
              <a:gd name="T98" fmla="*/ 3 w 249"/>
              <a:gd name="T99" fmla="*/ 101 h 297"/>
              <a:gd name="T100" fmla="*/ 2 w 249"/>
              <a:gd name="T101" fmla="*/ 88 h 297"/>
              <a:gd name="T102" fmla="*/ 0 w 249"/>
              <a:gd name="T103" fmla="*/ 77 h 297"/>
              <a:gd name="T104" fmla="*/ 0 w 249"/>
              <a:gd name="T105" fmla="*/ 61 h 297"/>
              <a:gd name="T106" fmla="*/ 2 w 249"/>
              <a:gd name="T107" fmla="*/ 42 h 297"/>
              <a:gd name="T108" fmla="*/ 2 w 249"/>
              <a:gd name="T109" fmla="*/ 25 h 297"/>
              <a:gd name="T110" fmla="*/ 3 w 249"/>
              <a:gd name="T111" fmla="*/ 8 h 297"/>
              <a:gd name="T112" fmla="*/ 5 w 249"/>
              <a:gd name="T113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9" h="297">
                <a:moveTo>
                  <a:pt x="5" y="0"/>
                </a:moveTo>
                <a:lnTo>
                  <a:pt x="15" y="10"/>
                </a:lnTo>
                <a:lnTo>
                  <a:pt x="24" y="18"/>
                </a:lnTo>
                <a:lnTo>
                  <a:pt x="34" y="27"/>
                </a:lnTo>
                <a:lnTo>
                  <a:pt x="43" y="37"/>
                </a:lnTo>
                <a:lnTo>
                  <a:pt x="53" y="46"/>
                </a:lnTo>
                <a:lnTo>
                  <a:pt x="62" y="56"/>
                </a:lnTo>
                <a:lnTo>
                  <a:pt x="72" y="65"/>
                </a:lnTo>
                <a:lnTo>
                  <a:pt x="81" y="77"/>
                </a:lnTo>
                <a:lnTo>
                  <a:pt x="91" y="84"/>
                </a:lnTo>
                <a:lnTo>
                  <a:pt x="100" y="94"/>
                </a:lnTo>
                <a:lnTo>
                  <a:pt x="110" y="105"/>
                </a:lnTo>
                <a:lnTo>
                  <a:pt x="119" y="115"/>
                </a:lnTo>
                <a:lnTo>
                  <a:pt x="127" y="122"/>
                </a:lnTo>
                <a:lnTo>
                  <a:pt x="139" y="132"/>
                </a:lnTo>
                <a:lnTo>
                  <a:pt x="148" y="141"/>
                </a:lnTo>
                <a:lnTo>
                  <a:pt x="158" y="153"/>
                </a:lnTo>
                <a:lnTo>
                  <a:pt x="161" y="156"/>
                </a:lnTo>
                <a:lnTo>
                  <a:pt x="167" y="162"/>
                </a:lnTo>
                <a:lnTo>
                  <a:pt x="171" y="168"/>
                </a:lnTo>
                <a:lnTo>
                  <a:pt x="177" y="174"/>
                </a:lnTo>
                <a:lnTo>
                  <a:pt x="180" y="179"/>
                </a:lnTo>
                <a:lnTo>
                  <a:pt x="184" y="185"/>
                </a:lnTo>
                <a:lnTo>
                  <a:pt x="190" y="191"/>
                </a:lnTo>
                <a:lnTo>
                  <a:pt x="196" y="196"/>
                </a:lnTo>
                <a:lnTo>
                  <a:pt x="199" y="202"/>
                </a:lnTo>
                <a:lnTo>
                  <a:pt x="203" y="208"/>
                </a:lnTo>
                <a:lnTo>
                  <a:pt x="209" y="212"/>
                </a:lnTo>
                <a:lnTo>
                  <a:pt x="213" y="217"/>
                </a:lnTo>
                <a:lnTo>
                  <a:pt x="216" y="223"/>
                </a:lnTo>
                <a:lnTo>
                  <a:pt x="222" y="229"/>
                </a:lnTo>
                <a:lnTo>
                  <a:pt x="226" y="234"/>
                </a:lnTo>
                <a:lnTo>
                  <a:pt x="232" y="242"/>
                </a:lnTo>
                <a:lnTo>
                  <a:pt x="235" y="250"/>
                </a:lnTo>
                <a:lnTo>
                  <a:pt x="241" y="257"/>
                </a:lnTo>
                <a:lnTo>
                  <a:pt x="245" y="267"/>
                </a:lnTo>
                <a:lnTo>
                  <a:pt x="249" y="274"/>
                </a:lnTo>
                <a:lnTo>
                  <a:pt x="243" y="274"/>
                </a:lnTo>
                <a:lnTo>
                  <a:pt x="237" y="274"/>
                </a:lnTo>
                <a:lnTo>
                  <a:pt x="230" y="274"/>
                </a:lnTo>
                <a:lnTo>
                  <a:pt x="224" y="276"/>
                </a:lnTo>
                <a:lnTo>
                  <a:pt x="216" y="276"/>
                </a:lnTo>
                <a:lnTo>
                  <a:pt x="211" y="276"/>
                </a:lnTo>
                <a:lnTo>
                  <a:pt x="205" y="276"/>
                </a:lnTo>
                <a:lnTo>
                  <a:pt x="199" y="278"/>
                </a:lnTo>
                <a:lnTo>
                  <a:pt x="194" y="278"/>
                </a:lnTo>
                <a:lnTo>
                  <a:pt x="188" y="278"/>
                </a:lnTo>
                <a:lnTo>
                  <a:pt x="180" y="278"/>
                </a:lnTo>
                <a:lnTo>
                  <a:pt x="175" y="278"/>
                </a:lnTo>
                <a:lnTo>
                  <a:pt x="169" y="278"/>
                </a:lnTo>
                <a:lnTo>
                  <a:pt x="163" y="280"/>
                </a:lnTo>
                <a:lnTo>
                  <a:pt x="158" y="280"/>
                </a:lnTo>
                <a:lnTo>
                  <a:pt x="152" y="280"/>
                </a:lnTo>
                <a:lnTo>
                  <a:pt x="144" y="280"/>
                </a:lnTo>
                <a:lnTo>
                  <a:pt x="139" y="280"/>
                </a:lnTo>
                <a:lnTo>
                  <a:pt x="133" y="280"/>
                </a:lnTo>
                <a:lnTo>
                  <a:pt x="127" y="282"/>
                </a:lnTo>
                <a:lnTo>
                  <a:pt x="119" y="282"/>
                </a:lnTo>
                <a:lnTo>
                  <a:pt x="114" y="282"/>
                </a:lnTo>
                <a:lnTo>
                  <a:pt x="108" y="284"/>
                </a:lnTo>
                <a:lnTo>
                  <a:pt x="102" y="284"/>
                </a:lnTo>
                <a:lnTo>
                  <a:pt x="97" y="284"/>
                </a:lnTo>
                <a:lnTo>
                  <a:pt x="91" y="284"/>
                </a:lnTo>
                <a:lnTo>
                  <a:pt x="85" y="284"/>
                </a:lnTo>
                <a:lnTo>
                  <a:pt x="80" y="286"/>
                </a:lnTo>
                <a:lnTo>
                  <a:pt x="74" y="286"/>
                </a:lnTo>
                <a:lnTo>
                  <a:pt x="68" y="286"/>
                </a:lnTo>
                <a:lnTo>
                  <a:pt x="62" y="288"/>
                </a:lnTo>
                <a:lnTo>
                  <a:pt x="57" y="288"/>
                </a:lnTo>
                <a:lnTo>
                  <a:pt x="49" y="288"/>
                </a:lnTo>
                <a:lnTo>
                  <a:pt x="43" y="289"/>
                </a:lnTo>
                <a:lnTo>
                  <a:pt x="38" y="289"/>
                </a:lnTo>
                <a:lnTo>
                  <a:pt x="32" y="293"/>
                </a:lnTo>
                <a:lnTo>
                  <a:pt x="26" y="293"/>
                </a:lnTo>
                <a:lnTo>
                  <a:pt x="21" y="295"/>
                </a:lnTo>
                <a:lnTo>
                  <a:pt x="15" y="295"/>
                </a:lnTo>
                <a:lnTo>
                  <a:pt x="9" y="297"/>
                </a:lnTo>
                <a:lnTo>
                  <a:pt x="5" y="289"/>
                </a:lnTo>
                <a:lnTo>
                  <a:pt x="3" y="284"/>
                </a:lnTo>
                <a:lnTo>
                  <a:pt x="2" y="278"/>
                </a:lnTo>
                <a:lnTo>
                  <a:pt x="0" y="272"/>
                </a:lnTo>
                <a:lnTo>
                  <a:pt x="0" y="263"/>
                </a:lnTo>
                <a:lnTo>
                  <a:pt x="0" y="253"/>
                </a:lnTo>
                <a:lnTo>
                  <a:pt x="0" y="244"/>
                </a:lnTo>
                <a:lnTo>
                  <a:pt x="0" y="234"/>
                </a:lnTo>
                <a:lnTo>
                  <a:pt x="0" y="225"/>
                </a:lnTo>
                <a:lnTo>
                  <a:pt x="2" y="215"/>
                </a:lnTo>
                <a:lnTo>
                  <a:pt x="2" y="206"/>
                </a:lnTo>
                <a:lnTo>
                  <a:pt x="3" y="198"/>
                </a:lnTo>
                <a:lnTo>
                  <a:pt x="3" y="187"/>
                </a:lnTo>
                <a:lnTo>
                  <a:pt x="3" y="177"/>
                </a:lnTo>
                <a:lnTo>
                  <a:pt x="3" y="168"/>
                </a:lnTo>
                <a:lnTo>
                  <a:pt x="3" y="160"/>
                </a:lnTo>
                <a:lnTo>
                  <a:pt x="3" y="151"/>
                </a:lnTo>
                <a:lnTo>
                  <a:pt x="5" y="141"/>
                </a:lnTo>
                <a:lnTo>
                  <a:pt x="5" y="132"/>
                </a:lnTo>
                <a:lnTo>
                  <a:pt x="5" y="122"/>
                </a:lnTo>
                <a:lnTo>
                  <a:pt x="5" y="115"/>
                </a:lnTo>
                <a:lnTo>
                  <a:pt x="3" y="109"/>
                </a:lnTo>
                <a:lnTo>
                  <a:pt x="3" y="101"/>
                </a:lnTo>
                <a:lnTo>
                  <a:pt x="3" y="96"/>
                </a:lnTo>
                <a:lnTo>
                  <a:pt x="2" y="88"/>
                </a:lnTo>
                <a:lnTo>
                  <a:pt x="0" y="82"/>
                </a:lnTo>
                <a:lnTo>
                  <a:pt x="0" y="77"/>
                </a:lnTo>
                <a:lnTo>
                  <a:pt x="0" y="71"/>
                </a:lnTo>
                <a:lnTo>
                  <a:pt x="0" y="61"/>
                </a:lnTo>
                <a:lnTo>
                  <a:pt x="0" y="52"/>
                </a:lnTo>
                <a:lnTo>
                  <a:pt x="2" y="42"/>
                </a:lnTo>
                <a:lnTo>
                  <a:pt x="2" y="35"/>
                </a:lnTo>
                <a:lnTo>
                  <a:pt x="2" y="25"/>
                </a:lnTo>
                <a:lnTo>
                  <a:pt x="3" y="18"/>
                </a:lnTo>
                <a:lnTo>
                  <a:pt x="3" y="8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Freeform 24">
            <a:extLst>
              <a:ext uri="{FF2B5EF4-FFF2-40B4-BE49-F238E27FC236}">
                <a16:creationId xmlns:a16="http://schemas.microsoft.com/office/drawing/2014/main" id="{F96BDFE2-A7BB-4C90-87DB-17F558E72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4" y="2835275"/>
            <a:ext cx="1500187" cy="1073150"/>
          </a:xfrm>
          <a:custGeom>
            <a:avLst/>
            <a:gdLst>
              <a:gd name="T0" fmla="*/ 399 w 441"/>
              <a:gd name="T1" fmla="*/ 0 h 315"/>
              <a:gd name="T2" fmla="*/ 418 w 441"/>
              <a:gd name="T3" fmla="*/ 2 h 315"/>
              <a:gd name="T4" fmla="*/ 439 w 441"/>
              <a:gd name="T5" fmla="*/ 2 h 315"/>
              <a:gd name="T6" fmla="*/ 435 w 441"/>
              <a:gd name="T7" fmla="*/ 15 h 315"/>
              <a:gd name="T8" fmla="*/ 422 w 441"/>
              <a:gd name="T9" fmla="*/ 34 h 315"/>
              <a:gd name="T10" fmla="*/ 409 w 441"/>
              <a:gd name="T11" fmla="*/ 53 h 315"/>
              <a:gd name="T12" fmla="*/ 395 w 441"/>
              <a:gd name="T13" fmla="*/ 74 h 315"/>
              <a:gd name="T14" fmla="*/ 380 w 441"/>
              <a:gd name="T15" fmla="*/ 95 h 315"/>
              <a:gd name="T16" fmla="*/ 367 w 441"/>
              <a:gd name="T17" fmla="*/ 114 h 315"/>
              <a:gd name="T18" fmla="*/ 354 w 441"/>
              <a:gd name="T19" fmla="*/ 135 h 315"/>
              <a:gd name="T20" fmla="*/ 342 w 441"/>
              <a:gd name="T21" fmla="*/ 152 h 315"/>
              <a:gd name="T22" fmla="*/ 329 w 441"/>
              <a:gd name="T23" fmla="*/ 169 h 315"/>
              <a:gd name="T24" fmla="*/ 317 w 441"/>
              <a:gd name="T25" fmla="*/ 186 h 315"/>
              <a:gd name="T26" fmla="*/ 304 w 441"/>
              <a:gd name="T27" fmla="*/ 203 h 315"/>
              <a:gd name="T28" fmla="*/ 293 w 441"/>
              <a:gd name="T29" fmla="*/ 220 h 315"/>
              <a:gd name="T30" fmla="*/ 289 w 441"/>
              <a:gd name="T31" fmla="*/ 236 h 315"/>
              <a:gd name="T32" fmla="*/ 279 w 441"/>
              <a:gd name="T33" fmla="*/ 255 h 315"/>
              <a:gd name="T34" fmla="*/ 266 w 441"/>
              <a:gd name="T35" fmla="*/ 272 h 315"/>
              <a:gd name="T36" fmla="*/ 253 w 441"/>
              <a:gd name="T37" fmla="*/ 293 h 315"/>
              <a:gd name="T38" fmla="*/ 241 w 441"/>
              <a:gd name="T39" fmla="*/ 302 h 315"/>
              <a:gd name="T40" fmla="*/ 230 w 441"/>
              <a:gd name="T41" fmla="*/ 314 h 315"/>
              <a:gd name="T42" fmla="*/ 211 w 441"/>
              <a:gd name="T43" fmla="*/ 312 h 315"/>
              <a:gd name="T44" fmla="*/ 192 w 441"/>
              <a:gd name="T45" fmla="*/ 312 h 315"/>
              <a:gd name="T46" fmla="*/ 175 w 441"/>
              <a:gd name="T47" fmla="*/ 312 h 315"/>
              <a:gd name="T48" fmla="*/ 158 w 441"/>
              <a:gd name="T49" fmla="*/ 312 h 315"/>
              <a:gd name="T50" fmla="*/ 141 w 441"/>
              <a:gd name="T51" fmla="*/ 312 h 315"/>
              <a:gd name="T52" fmla="*/ 123 w 441"/>
              <a:gd name="T53" fmla="*/ 312 h 315"/>
              <a:gd name="T54" fmla="*/ 106 w 441"/>
              <a:gd name="T55" fmla="*/ 312 h 315"/>
              <a:gd name="T56" fmla="*/ 87 w 441"/>
              <a:gd name="T57" fmla="*/ 312 h 315"/>
              <a:gd name="T58" fmla="*/ 72 w 441"/>
              <a:gd name="T59" fmla="*/ 312 h 315"/>
              <a:gd name="T60" fmla="*/ 55 w 441"/>
              <a:gd name="T61" fmla="*/ 312 h 315"/>
              <a:gd name="T62" fmla="*/ 38 w 441"/>
              <a:gd name="T63" fmla="*/ 312 h 315"/>
              <a:gd name="T64" fmla="*/ 17 w 441"/>
              <a:gd name="T65" fmla="*/ 314 h 315"/>
              <a:gd name="T66" fmla="*/ 0 w 441"/>
              <a:gd name="T67" fmla="*/ 308 h 315"/>
              <a:gd name="T68" fmla="*/ 9 w 441"/>
              <a:gd name="T69" fmla="*/ 296 h 315"/>
              <a:gd name="T70" fmla="*/ 25 w 441"/>
              <a:gd name="T71" fmla="*/ 272 h 315"/>
              <a:gd name="T72" fmla="*/ 40 w 441"/>
              <a:gd name="T73" fmla="*/ 249 h 315"/>
              <a:gd name="T74" fmla="*/ 55 w 441"/>
              <a:gd name="T75" fmla="*/ 226 h 315"/>
              <a:gd name="T76" fmla="*/ 70 w 441"/>
              <a:gd name="T77" fmla="*/ 201 h 315"/>
              <a:gd name="T78" fmla="*/ 82 w 441"/>
              <a:gd name="T79" fmla="*/ 180 h 315"/>
              <a:gd name="T80" fmla="*/ 97 w 441"/>
              <a:gd name="T81" fmla="*/ 156 h 315"/>
              <a:gd name="T82" fmla="*/ 118 w 441"/>
              <a:gd name="T83" fmla="*/ 131 h 315"/>
              <a:gd name="T84" fmla="*/ 139 w 441"/>
              <a:gd name="T85" fmla="*/ 104 h 315"/>
              <a:gd name="T86" fmla="*/ 156 w 441"/>
              <a:gd name="T87" fmla="*/ 78 h 315"/>
              <a:gd name="T88" fmla="*/ 177 w 441"/>
              <a:gd name="T89" fmla="*/ 53 h 315"/>
              <a:gd name="T90" fmla="*/ 196 w 441"/>
              <a:gd name="T91" fmla="*/ 30 h 315"/>
              <a:gd name="T92" fmla="*/ 217 w 441"/>
              <a:gd name="T93" fmla="*/ 9 h 315"/>
              <a:gd name="T94" fmla="*/ 241 w 441"/>
              <a:gd name="T95" fmla="*/ 5 h 315"/>
              <a:gd name="T96" fmla="*/ 258 w 441"/>
              <a:gd name="T97" fmla="*/ 5 h 315"/>
              <a:gd name="T98" fmla="*/ 274 w 441"/>
              <a:gd name="T99" fmla="*/ 5 h 315"/>
              <a:gd name="T100" fmla="*/ 289 w 441"/>
              <a:gd name="T101" fmla="*/ 4 h 315"/>
              <a:gd name="T102" fmla="*/ 310 w 441"/>
              <a:gd name="T103" fmla="*/ 4 h 315"/>
              <a:gd name="T104" fmla="*/ 331 w 441"/>
              <a:gd name="T105" fmla="*/ 2 h 315"/>
              <a:gd name="T106" fmla="*/ 352 w 441"/>
              <a:gd name="T107" fmla="*/ 0 h 315"/>
              <a:gd name="T108" fmla="*/ 374 w 441"/>
              <a:gd name="T109" fmla="*/ 0 h 315"/>
              <a:gd name="T110" fmla="*/ 386 w 441"/>
              <a:gd name="T111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1" h="315">
                <a:moveTo>
                  <a:pt x="386" y="0"/>
                </a:moveTo>
                <a:lnTo>
                  <a:pt x="392" y="0"/>
                </a:lnTo>
                <a:lnTo>
                  <a:pt x="399" y="0"/>
                </a:lnTo>
                <a:lnTo>
                  <a:pt x="405" y="0"/>
                </a:lnTo>
                <a:lnTo>
                  <a:pt x="413" y="2"/>
                </a:lnTo>
                <a:lnTo>
                  <a:pt x="418" y="2"/>
                </a:lnTo>
                <a:lnTo>
                  <a:pt x="426" y="2"/>
                </a:lnTo>
                <a:lnTo>
                  <a:pt x="432" y="2"/>
                </a:lnTo>
                <a:lnTo>
                  <a:pt x="439" y="2"/>
                </a:lnTo>
                <a:lnTo>
                  <a:pt x="441" y="7"/>
                </a:lnTo>
                <a:lnTo>
                  <a:pt x="439" y="11"/>
                </a:lnTo>
                <a:lnTo>
                  <a:pt x="435" y="15"/>
                </a:lnTo>
                <a:lnTo>
                  <a:pt x="432" y="21"/>
                </a:lnTo>
                <a:lnTo>
                  <a:pt x="426" y="26"/>
                </a:lnTo>
                <a:lnTo>
                  <a:pt x="422" y="34"/>
                </a:lnTo>
                <a:lnTo>
                  <a:pt x="416" y="40"/>
                </a:lnTo>
                <a:lnTo>
                  <a:pt x="413" y="47"/>
                </a:lnTo>
                <a:lnTo>
                  <a:pt x="409" y="53"/>
                </a:lnTo>
                <a:lnTo>
                  <a:pt x="403" y="61"/>
                </a:lnTo>
                <a:lnTo>
                  <a:pt x="399" y="66"/>
                </a:lnTo>
                <a:lnTo>
                  <a:pt x="395" y="74"/>
                </a:lnTo>
                <a:lnTo>
                  <a:pt x="390" y="80"/>
                </a:lnTo>
                <a:lnTo>
                  <a:pt x="386" y="87"/>
                </a:lnTo>
                <a:lnTo>
                  <a:pt x="380" y="95"/>
                </a:lnTo>
                <a:lnTo>
                  <a:pt x="376" y="101"/>
                </a:lnTo>
                <a:lnTo>
                  <a:pt x="373" y="108"/>
                </a:lnTo>
                <a:lnTo>
                  <a:pt x="367" y="114"/>
                </a:lnTo>
                <a:lnTo>
                  <a:pt x="363" y="121"/>
                </a:lnTo>
                <a:lnTo>
                  <a:pt x="357" y="129"/>
                </a:lnTo>
                <a:lnTo>
                  <a:pt x="354" y="135"/>
                </a:lnTo>
                <a:lnTo>
                  <a:pt x="350" y="140"/>
                </a:lnTo>
                <a:lnTo>
                  <a:pt x="346" y="146"/>
                </a:lnTo>
                <a:lnTo>
                  <a:pt x="342" y="152"/>
                </a:lnTo>
                <a:lnTo>
                  <a:pt x="336" y="158"/>
                </a:lnTo>
                <a:lnTo>
                  <a:pt x="335" y="163"/>
                </a:lnTo>
                <a:lnTo>
                  <a:pt x="329" y="169"/>
                </a:lnTo>
                <a:lnTo>
                  <a:pt x="327" y="175"/>
                </a:lnTo>
                <a:lnTo>
                  <a:pt x="321" y="179"/>
                </a:lnTo>
                <a:lnTo>
                  <a:pt x="317" y="186"/>
                </a:lnTo>
                <a:lnTo>
                  <a:pt x="314" y="192"/>
                </a:lnTo>
                <a:lnTo>
                  <a:pt x="310" y="198"/>
                </a:lnTo>
                <a:lnTo>
                  <a:pt x="304" y="203"/>
                </a:lnTo>
                <a:lnTo>
                  <a:pt x="300" y="209"/>
                </a:lnTo>
                <a:lnTo>
                  <a:pt x="297" y="215"/>
                </a:lnTo>
                <a:lnTo>
                  <a:pt x="293" y="220"/>
                </a:lnTo>
                <a:lnTo>
                  <a:pt x="291" y="224"/>
                </a:lnTo>
                <a:lnTo>
                  <a:pt x="291" y="230"/>
                </a:lnTo>
                <a:lnTo>
                  <a:pt x="289" y="236"/>
                </a:lnTo>
                <a:lnTo>
                  <a:pt x="289" y="243"/>
                </a:lnTo>
                <a:lnTo>
                  <a:pt x="283" y="249"/>
                </a:lnTo>
                <a:lnTo>
                  <a:pt x="279" y="255"/>
                </a:lnTo>
                <a:lnTo>
                  <a:pt x="276" y="260"/>
                </a:lnTo>
                <a:lnTo>
                  <a:pt x="272" y="266"/>
                </a:lnTo>
                <a:lnTo>
                  <a:pt x="266" y="272"/>
                </a:lnTo>
                <a:lnTo>
                  <a:pt x="262" y="279"/>
                </a:lnTo>
                <a:lnTo>
                  <a:pt x="258" y="285"/>
                </a:lnTo>
                <a:lnTo>
                  <a:pt x="253" y="293"/>
                </a:lnTo>
                <a:lnTo>
                  <a:pt x="247" y="295"/>
                </a:lnTo>
                <a:lnTo>
                  <a:pt x="245" y="298"/>
                </a:lnTo>
                <a:lnTo>
                  <a:pt x="241" y="302"/>
                </a:lnTo>
                <a:lnTo>
                  <a:pt x="238" y="308"/>
                </a:lnTo>
                <a:lnTo>
                  <a:pt x="234" y="310"/>
                </a:lnTo>
                <a:lnTo>
                  <a:pt x="230" y="314"/>
                </a:lnTo>
                <a:lnTo>
                  <a:pt x="222" y="314"/>
                </a:lnTo>
                <a:lnTo>
                  <a:pt x="217" y="312"/>
                </a:lnTo>
                <a:lnTo>
                  <a:pt x="211" y="312"/>
                </a:lnTo>
                <a:lnTo>
                  <a:pt x="205" y="312"/>
                </a:lnTo>
                <a:lnTo>
                  <a:pt x="198" y="312"/>
                </a:lnTo>
                <a:lnTo>
                  <a:pt x="192" y="312"/>
                </a:lnTo>
                <a:lnTo>
                  <a:pt x="186" y="312"/>
                </a:lnTo>
                <a:lnTo>
                  <a:pt x="181" y="312"/>
                </a:lnTo>
                <a:lnTo>
                  <a:pt x="175" y="312"/>
                </a:lnTo>
                <a:lnTo>
                  <a:pt x="169" y="312"/>
                </a:lnTo>
                <a:lnTo>
                  <a:pt x="163" y="312"/>
                </a:lnTo>
                <a:lnTo>
                  <a:pt x="158" y="312"/>
                </a:lnTo>
                <a:lnTo>
                  <a:pt x="152" y="312"/>
                </a:lnTo>
                <a:lnTo>
                  <a:pt x="146" y="312"/>
                </a:lnTo>
                <a:lnTo>
                  <a:pt x="141" y="312"/>
                </a:lnTo>
                <a:lnTo>
                  <a:pt x="135" y="312"/>
                </a:lnTo>
                <a:lnTo>
                  <a:pt x="129" y="312"/>
                </a:lnTo>
                <a:lnTo>
                  <a:pt x="123" y="312"/>
                </a:lnTo>
                <a:lnTo>
                  <a:pt x="118" y="312"/>
                </a:lnTo>
                <a:lnTo>
                  <a:pt x="112" y="312"/>
                </a:lnTo>
                <a:lnTo>
                  <a:pt x="106" y="312"/>
                </a:lnTo>
                <a:lnTo>
                  <a:pt x="101" y="312"/>
                </a:lnTo>
                <a:lnTo>
                  <a:pt x="93" y="312"/>
                </a:lnTo>
                <a:lnTo>
                  <a:pt x="87" y="312"/>
                </a:lnTo>
                <a:lnTo>
                  <a:pt x="82" y="312"/>
                </a:lnTo>
                <a:lnTo>
                  <a:pt x="78" y="312"/>
                </a:lnTo>
                <a:lnTo>
                  <a:pt x="72" y="312"/>
                </a:lnTo>
                <a:lnTo>
                  <a:pt x="66" y="312"/>
                </a:lnTo>
                <a:lnTo>
                  <a:pt x="61" y="312"/>
                </a:lnTo>
                <a:lnTo>
                  <a:pt x="55" y="312"/>
                </a:lnTo>
                <a:lnTo>
                  <a:pt x="49" y="312"/>
                </a:lnTo>
                <a:lnTo>
                  <a:pt x="44" y="312"/>
                </a:lnTo>
                <a:lnTo>
                  <a:pt x="38" y="312"/>
                </a:lnTo>
                <a:lnTo>
                  <a:pt x="34" y="312"/>
                </a:lnTo>
                <a:lnTo>
                  <a:pt x="25" y="312"/>
                </a:lnTo>
                <a:lnTo>
                  <a:pt x="17" y="314"/>
                </a:lnTo>
                <a:lnTo>
                  <a:pt x="8" y="314"/>
                </a:lnTo>
                <a:lnTo>
                  <a:pt x="0" y="315"/>
                </a:lnTo>
                <a:lnTo>
                  <a:pt x="0" y="308"/>
                </a:lnTo>
                <a:lnTo>
                  <a:pt x="2" y="302"/>
                </a:lnTo>
                <a:lnTo>
                  <a:pt x="4" y="298"/>
                </a:lnTo>
                <a:lnTo>
                  <a:pt x="9" y="296"/>
                </a:lnTo>
                <a:lnTo>
                  <a:pt x="15" y="289"/>
                </a:lnTo>
                <a:lnTo>
                  <a:pt x="19" y="281"/>
                </a:lnTo>
                <a:lnTo>
                  <a:pt x="25" y="272"/>
                </a:lnTo>
                <a:lnTo>
                  <a:pt x="30" y="264"/>
                </a:lnTo>
                <a:lnTo>
                  <a:pt x="34" y="256"/>
                </a:lnTo>
                <a:lnTo>
                  <a:pt x="40" y="249"/>
                </a:lnTo>
                <a:lnTo>
                  <a:pt x="44" y="241"/>
                </a:lnTo>
                <a:lnTo>
                  <a:pt x="49" y="234"/>
                </a:lnTo>
                <a:lnTo>
                  <a:pt x="55" y="226"/>
                </a:lnTo>
                <a:lnTo>
                  <a:pt x="59" y="218"/>
                </a:lnTo>
                <a:lnTo>
                  <a:pt x="65" y="209"/>
                </a:lnTo>
                <a:lnTo>
                  <a:pt x="70" y="201"/>
                </a:lnTo>
                <a:lnTo>
                  <a:pt x="74" y="194"/>
                </a:lnTo>
                <a:lnTo>
                  <a:pt x="78" y="188"/>
                </a:lnTo>
                <a:lnTo>
                  <a:pt x="82" y="180"/>
                </a:lnTo>
                <a:lnTo>
                  <a:pt x="85" y="175"/>
                </a:lnTo>
                <a:lnTo>
                  <a:pt x="91" y="165"/>
                </a:lnTo>
                <a:lnTo>
                  <a:pt x="97" y="156"/>
                </a:lnTo>
                <a:lnTo>
                  <a:pt x="104" y="148"/>
                </a:lnTo>
                <a:lnTo>
                  <a:pt x="112" y="139"/>
                </a:lnTo>
                <a:lnTo>
                  <a:pt x="118" y="131"/>
                </a:lnTo>
                <a:lnTo>
                  <a:pt x="123" y="121"/>
                </a:lnTo>
                <a:lnTo>
                  <a:pt x="131" y="112"/>
                </a:lnTo>
                <a:lnTo>
                  <a:pt x="139" y="104"/>
                </a:lnTo>
                <a:lnTo>
                  <a:pt x="144" y="95"/>
                </a:lnTo>
                <a:lnTo>
                  <a:pt x="150" y="87"/>
                </a:lnTo>
                <a:lnTo>
                  <a:pt x="156" y="78"/>
                </a:lnTo>
                <a:lnTo>
                  <a:pt x="163" y="70"/>
                </a:lnTo>
                <a:lnTo>
                  <a:pt x="169" y="61"/>
                </a:lnTo>
                <a:lnTo>
                  <a:pt x="177" y="53"/>
                </a:lnTo>
                <a:lnTo>
                  <a:pt x="182" y="45"/>
                </a:lnTo>
                <a:lnTo>
                  <a:pt x="190" y="40"/>
                </a:lnTo>
                <a:lnTo>
                  <a:pt x="196" y="30"/>
                </a:lnTo>
                <a:lnTo>
                  <a:pt x="203" y="23"/>
                </a:lnTo>
                <a:lnTo>
                  <a:pt x="209" y="15"/>
                </a:lnTo>
                <a:lnTo>
                  <a:pt x="217" y="9"/>
                </a:lnTo>
                <a:lnTo>
                  <a:pt x="226" y="7"/>
                </a:lnTo>
                <a:lnTo>
                  <a:pt x="236" y="7"/>
                </a:lnTo>
                <a:lnTo>
                  <a:pt x="241" y="5"/>
                </a:lnTo>
                <a:lnTo>
                  <a:pt x="247" y="5"/>
                </a:lnTo>
                <a:lnTo>
                  <a:pt x="251" y="5"/>
                </a:lnTo>
                <a:lnTo>
                  <a:pt x="258" y="5"/>
                </a:lnTo>
                <a:lnTo>
                  <a:pt x="262" y="5"/>
                </a:lnTo>
                <a:lnTo>
                  <a:pt x="268" y="5"/>
                </a:lnTo>
                <a:lnTo>
                  <a:pt x="274" y="5"/>
                </a:lnTo>
                <a:lnTo>
                  <a:pt x="279" y="5"/>
                </a:lnTo>
                <a:lnTo>
                  <a:pt x="283" y="4"/>
                </a:lnTo>
                <a:lnTo>
                  <a:pt x="289" y="4"/>
                </a:lnTo>
                <a:lnTo>
                  <a:pt x="295" y="4"/>
                </a:lnTo>
                <a:lnTo>
                  <a:pt x="300" y="4"/>
                </a:lnTo>
                <a:lnTo>
                  <a:pt x="310" y="4"/>
                </a:lnTo>
                <a:lnTo>
                  <a:pt x="321" y="2"/>
                </a:lnTo>
                <a:lnTo>
                  <a:pt x="325" y="2"/>
                </a:lnTo>
                <a:lnTo>
                  <a:pt x="331" y="2"/>
                </a:lnTo>
                <a:lnTo>
                  <a:pt x="336" y="2"/>
                </a:lnTo>
                <a:lnTo>
                  <a:pt x="342" y="2"/>
                </a:lnTo>
                <a:lnTo>
                  <a:pt x="352" y="0"/>
                </a:lnTo>
                <a:lnTo>
                  <a:pt x="363" y="0"/>
                </a:lnTo>
                <a:lnTo>
                  <a:pt x="369" y="0"/>
                </a:lnTo>
                <a:lnTo>
                  <a:pt x="374" y="0"/>
                </a:lnTo>
                <a:lnTo>
                  <a:pt x="380" y="0"/>
                </a:lnTo>
                <a:lnTo>
                  <a:pt x="386" y="0"/>
                </a:lnTo>
                <a:lnTo>
                  <a:pt x="38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Freeform 25">
            <a:extLst>
              <a:ext uri="{FF2B5EF4-FFF2-40B4-BE49-F238E27FC236}">
                <a16:creationId xmlns:a16="http://schemas.microsoft.com/office/drawing/2014/main" id="{B86E5CAD-D633-4103-A92D-327CDDB08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1" y="2835276"/>
            <a:ext cx="855663" cy="1127125"/>
          </a:xfrm>
          <a:custGeom>
            <a:avLst/>
            <a:gdLst>
              <a:gd name="T0" fmla="*/ 247 w 251"/>
              <a:gd name="T1" fmla="*/ 0 h 333"/>
              <a:gd name="T2" fmla="*/ 251 w 251"/>
              <a:gd name="T3" fmla="*/ 7 h 333"/>
              <a:gd name="T4" fmla="*/ 247 w 251"/>
              <a:gd name="T5" fmla="*/ 23 h 333"/>
              <a:gd name="T6" fmla="*/ 247 w 251"/>
              <a:gd name="T7" fmla="*/ 44 h 333"/>
              <a:gd name="T8" fmla="*/ 245 w 251"/>
              <a:gd name="T9" fmla="*/ 64 h 333"/>
              <a:gd name="T10" fmla="*/ 245 w 251"/>
              <a:gd name="T11" fmla="*/ 80 h 333"/>
              <a:gd name="T12" fmla="*/ 245 w 251"/>
              <a:gd name="T13" fmla="*/ 91 h 333"/>
              <a:gd name="T14" fmla="*/ 243 w 251"/>
              <a:gd name="T15" fmla="*/ 106 h 333"/>
              <a:gd name="T16" fmla="*/ 243 w 251"/>
              <a:gd name="T17" fmla="*/ 125 h 333"/>
              <a:gd name="T18" fmla="*/ 241 w 251"/>
              <a:gd name="T19" fmla="*/ 142 h 333"/>
              <a:gd name="T20" fmla="*/ 241 w 251"/>
              <a:gd name="T21" fmla="*/ 152 h 333"/>
              <a:gd name="T22" fmla="*/ 241 w 251"/>
              <a:gd name="T23" fmla="*/ 163 h 333"/>
              <a:gd name="T24" fmla="*/ 241 w 251"/>
              <a:gd name="T25" fmla="*/ 173 h 333"/>
              <a:gd name="T26" fmla="*/ 241 w 251"/>
              <a:gd name="T27" fmla="*/ 186 h 333"/>
              <a:gd name="T28" fmla="*/ 241 w 251"/>
              <a:gd name="T29" fmla="*/ 198 h 333"/>
              <a:gd name="T30" fmla="*/ 243 w 251"/>
              <a:gd name="T31" fmla="*/ 209 h 333"/>
              <a:gd name="T32" fmla="*/ 243 w 251"/>
              <a:gd name="T33" fmla="*/ 222 h 333"/>
              <a:gd name="T34" fmla="*/ 245 w 251"/>
              <a:gd name="T35" fmla="*/ 237 h 333"/>
              <a:gd name="T36" fmla="*/ 245 w 251"/>
              <a:gd name="T37" fmla="*/ 256 h 333"/>
              <a:gd name="T38" fmla="*/ 245 w 251"/>
              <a:gd name="T39" fmla="*/ 275 h 333"/>
              <a:gd name="T40" fmla="*/ 245 w 251"/>
              <a:gd name="T41" fmla="*/ 296 h 333"/>
              <a:gd name="T42" fmla="*/ 239 w 251"/>
              <a:gd name="T43" fmla="*/ 306 h 333"/>
              <a:gd name="T44" fmla="*/ 228 w 251"/>
              <a:gd name="T45" fmla="*/ 306 h 333"/>
              <a:gd name="T46" fmla="*/ 213 w 251"/>
              <a:gd name="T47" fmla="*/ 308 h 333"/>
              <a:gd name="T48" fmla="*/ 192 w 251"/>
              <a:gd name="T49" fmla="*/ 308 h 333"/>
              <a:gd name="T50" fmla="*/ 173 w 251"/>
              <a:gd name="T51" fmla="*/ 310 h 333"/>
              <a:gd name="T52" fmla="*/ 152 w 251"/>
              <a:gd name="T53" fmla="*/ 312 h 333"/>
              <a:gd name="T54" fmla="*/ 131 w 251"/>
              <a:gd name="T55" fmla="*/ 314 h 333"/>
              <a:gd name="T56" fmla="*/ 112 w 251"/>
              <a:gd name="T57" fmla="*/ 314 h 333"/>
              <a:gd name="T58" fmla="*/ 91 w 251"/>
              <a:gd name="T59" fmla="*/ 315 h 333"/>
              <a:gd name="T60" fmla="*/ 72 w 251"/>
              <a:gd name="T61" fmla="*/ 317 h 333"/>
              <a:gd name="T62" fmla="*/ 53 w 251"/>
              <a:gd name="T63" fmla="*/ 321 h 333"/>
              <a:gd name="T64" fmla="*/ 34 w 251"/>
              <a:gd name="T65" fmla="*/ 323 h 333"/>
              <a:gd name="T66" fmla="*/ 15 w 251"/>
              <a:gd name="T67" fmla="*/ 327 h 333"/>
              <a:gd name="T68" fmla="*/ 3 w 251"/>
              <a:gd name="T69" fmla="*/ 331 h 333"/>
              <a:gd name="T70" fmla="*/ 0 w 251"/>
              <a:gd name="T71" fmla="*/ 327 h 333"/>
              <a:gd name="T72" fmla="*/ 7 w 251"/>
              <a:gd name="T73" fmla="*/ 315 h 333"/>
              <a:gd name="T74" fmla="*/ 15 w 251"/>
              <a:gd name="T75" fmla="*/ 302 h 333"/>
              <a:gd name="T76" fmla="*/ 28 w 251"/>
              <a:gd name="T77" fmla="*/ 285 h 333"/>
              <a:gd name="T78" fmla="*/ 41 w 251"/>
              <a:gd name="T79" fmla="*/ 266 h 333"/>
              <a:gd name="T80" fmla="*/ 55 w 251"/>
              <a:gd name="T81" fmla="*/ 249 h 333"/>
              <a:gd name="T82" fmla="*/ 64 w 251"/>
              <a:gd name="T83" fmla="*/ 236 h 333"/>
              <a:gd name="T84" fmla="*/ 72 w 251"/>
              <a:gd name="T85" fmla="*/ 222 h 333"/>
              <a:gd name="T86" fmla="*/ 78 w 251"/>
              <a:gd name="T87" fmla="*/ 213 h 333"/>
              <a:gd name="T88" fmla="*/ 85 w 251"/>
              <a:gd name="T89" fmla="*/ 201 h 333"/>
              <a:gd name="T90" fmla="*/ 93 w 251"/>
              <a:gd name="T91" fmla="*/ 192 h 333"/>
              <a:gd name="T92" fmla="*/ 100 w 251"/>
              <a:gd name="T93" fmla="*/ 180 h 333"/>
              <a:gd name="T94" fmla="*/ 114 w 251"/>
              <a:gd name="T95" fmla="*/ 165 h 333"/>
              <a:gd name="T96" fmla="*/ 123 w 251"/>
              <a:gd name="T97" fmla="*/ 150 h 333"/>
              <a:gd name="T98" fmla="*/ 131 w 251"/>
              <a:gd name="T99" fmla="*/ 139 h 333"/>
              <a:gd name="T100" fmla="*/ 138 w 251"/>
              <a:gd name="T101" fmla="*/ 127 h 333"/>
              <a:gd name="T102" fmla="*/ 146 w 251"/>
              <a:gd name="T103" fmla="*/ 116 h 333"/>
              <a:gd name="T104" fmla="*/ 154 w 251"/>
              <a:gd name="T105" fmla="*/ 106 h 333"/>
              <a:gd name="T106" fmla="*/ 161 w 251"/>
              <a:gd name="T107" fmla="*/ 95 h 333"/>
              <a:gd name="T108" fmla="*/ 173 w 251"/>
              <a:gd name="T109" fmla="*/ 80 h 333"/>
              <a:gd name="T110" fmla="*/ 186 w 251"/>
              <a:gd name="T111" fmla="*/ 61 h 333"/>
              <a:gd name="T112" fmla="*/ 199 w 251"/>
              <a:gd name="T113" fmla="*/ 44 h 333"/>
              <a:gd name="T114" fmla="*/ 213 w 251"/>
              <a:gd name="T115" fmla="*/ 26 h 333"/>
              <a:gd name="T116" fmla="*/ 226 w 251"/>
              <a:gd name="T117" fmla="*/ 9 h 333"/>
              <a:gd name="T118" fmla="*/ 237 w 251"/>
              <a:gd name="T119" fmla="*/ 2 h 333"/>
              <a:gd name="T120" fmla="*/ 241 w 251"/>
              <a:gd name="T12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1" h="333">
                <a:moveTo>
                  <a:pt x="241" y="0"/>
                </a:moveTo>
                <a:lnTo>
                  <a:pt x="247" y="0"/>
                </a:lnTo>
                <a:lnTo>
                  <a:pt x="251" y="4"/>
                </a:lnTo>
                <a:lnTo>
                  <a:pt x="251" y="7"/>
                </a:lnTo>
                <a:lnTo>
                  <a:pt x="249" y="13"/>
                </a:lnTo>
                <a:lnTo>
                  <a:pt x="247" y="23"/>
                </a:lnTo>
                <a:lnTo>
                  <a:pt x="247" y="34"/>
                </a:lnTo>
                <a:lnTo>
                  <a:pt x="247" y="44"/>
                </a:lnTo>
                <a:lnTo>
                  <a:pt x="247" y="55"/>
                </a:lnTo>
                <a:lnTo>
                  <a:pt x="245" y="64"/>
                </a:lnTo>
                <a:lnTo>
                  <a:pt x="245" y="74"/>
                </a:lnTo>
                <a:lnTo>
                  <a:pt x="245" y="80"/>
                </a:lnTo>
                <a:lnTo>
                  <a:pt x="245" y="83"/>
                </a:lnTo>
                <a:lnTo>
                  <a:pt x="245" y="91"/>
                </a:lnTo>
                <a:lnTo>
                  <a:pt x="245" y="97"/>
                </a:lnTo>
                <a:lnTo>
                  <a:pt x="243" y="106"/>
                </a:lnTo>
                <a:lnTo>
                  <a:pt x="243" y="116"/>
                </a:lnTo>
                <a:lnTo>
                  <a:pt x="243" y="125"/>
                </a:lnTo>
                <a:lnTo>
                  <a:pt x="243" y="137"/>
                </a:lnTo>
                <a:lnTo>
                  <a:pt x="241" y="142"/>
                </a:lnTo>
                <a:lnTo>
                  <a:pt x="241" y="146"/>
                </a:lnTo>
                <a:lnTo>
                  <a:pt x="241" y="152"/>
                </a:lnTo>
                <a:lnTo>
                  <a:pt x="241" y="158"/>
                </a:lnTo>
                <a:lnTo>
                  <a:pt x="241" y="163"/>
                </a:lnTo>
                <a:lnTo>
                  <a:pt x="241" y="167"/>
                </a:lnTo>
                <a:lnTo>
                  <a:pt x="241" y="173"/>
                </a:lnTo>
                <a:lnTo>
                  <a:pt x="241" y="179"/>
                </a:lnTo>
                <a:lnTo>
                  <a:pt x="241" y="186"/>
                </a:lnTo>
                <a:lnTo>
                  <a:pt x="241" y="192"/>
                </a:lnTo>
                <a:lnTo>
                  <a:pt x="241" y="198"/>
                </a:lnTo>
                <a:lnTo>
                  <a:pt x="243" y="203"/>
                </a:lnTo>
                <a:lnTo>
                  <a:pt x="243" y="209"/>
                </a:lnTo>
                <a:lnTo>
                  <a:pt x="243" y="217"/>
                </a:lnTo>
                <a:lnTo>
                  <a:pt x="243" y="222"/>
                </a:lnTo>
                <a:lnTo>
                  <a:pt x="245" y="230"/>
                </a:lnTo>
                <a:lnTo>
                  <a:pt x="245" y="237"/>
                </a:lnTo>
                <a:lnTo>
                  <a:pt x="245" y="247"/>
                </a:lnTo>
                <a:lnTo>
                  <a:pt x="245" y="256"/>
                </a:lnTo>
                <a:lnTo>
                  <a:pt x="245" y="266"/>
                </a:lnTo>
                <a:lnTo>
                  <a:pt x="245" y="275"/>
                </a:lnTo>
                <a:lnTo>
                  <a:pt x="245" y="287"/>
                </a:lnTo>
                <a:lnTo>
                  <a:pt x="245" y="296"/>
                </a:lnTo>
                <a:lnTo>
                  <a:pt x="245" y="306"/>
                </a:lnTo>
                <a:lnTo>
                  <a:pt x="239" y="306"/>
                </a:lnTo>
                <a:lnTo>
                  <a:pt x="233" y="306"/>
                </a:lnTo>
                <a:lnTo>
                  <a:pt x="228" y="306"/>
                </a:lnTo>
                <a:lnTo>
                  <a:pt x="224" y="306"/>
                </a:lnTo>
                <a:lnTo>
                  <a:pt x="213" y="308"/>
                </a:lnTo>
                <a:lnTo>
                  <a:pt x="203" y="308"/>
                </a:lnTo>
                <a:lnTo>
                  <a:pt x="192" y="308"/>
                </a:lnTo>
                <a:lnTo>
                  <a:pt x="182" y="310"/>
                </a:lnTo>
                <a:lnTo>
                  <a:pt x="173" y="310"/>
                </a:lnTo>
                <a:lnTo>
                  <a:pt x="163" y="312"/>
                </a:lnTo>
                <a:lnTo>
                  <a:pt x="152" y="312"/>
                </a:lnTo>
                <a:lnTo>
                  <a:pt x="142" y="314"/>
                </a:lnTo>
                <a:lnTo>
                  <a:pt x="131" y="314"/>
                </a:lnTo>
                <a:lnTo>
                  <a:pt x="121" y="314"/>
                </a:lnTo>
                <a:lnTo>
                  <a:pt x="112" y="314"/>
                </a:lnTo>
                <a:lnTo>
                  <a:pt x="100" y="315"/>
                </a:lnTo>
                <a:lnTo>
                  <a:pt x="91" y="315"/>
                </a:lnTo>
                <a:lnTo>
                  <a:pt x="81" y="317"/>
                </a:lnTo>
                <a:lnTo>
                  <a:pt x="72" y="317"/>
                </a:lnTo>
                <a:lnTo>
                  <a:pt x="62" y="319"/>
                </a:lnTo>
                <a:lnTo>
                  <a:pt x="53" y="321"/>
                </a:lnTo>
                <a:lnTo>
                  <a:pt x="43" y="323"/>
                </a:lnTo>
                <a:lnTo>
                  <a:pt x="34" y="323"/>
                </a:lnTo>
                <a:lnTo>
                  <a:pt x="24" y="325"/>
                </a:lnTo>
                <a:lnTo>
                  <a:pt x="15" y="327"/>
                </a:lnTo>
                <a:lnTo>
                  <a:pt x="7" y="329"/>
                </a:lnTo>
                <a:lnTo>
                  <a:pt x="3" y="331"/>
                </a:lnTo>
                <a:lnTo>
                  <a:pt x="0" y="333"/>
                </a:lnTo>
                <a:lnTo>
                  <a:pt x="0" y="327"/>
                </a:lnTo>
                <a:lnTo>
                  <a:pt x="3" y="321"/>
                </a:lnTo>
                <a:lnTo>
                  <a:pt x="7" y="315"/>
                </a:lnTo>
                <a:lnTo>
                  <a:pt x="9" y="312"/>
                </a:lnTo>
                <a:lnTo>
                  <a:pt x="15" y="302"/>
                </a:lnTo>
                <a:lnTo>
                  <a:pt x="22" y="293"/>
                </a:lnTo>
                <a:lnTo>
                  <a:pt x="28" y="285"/>
                </a:lnTo>
                <a:lnTo>
                  <a:pt x="36" y="275"/>
                </a:lnTo>
                <a:lnTo>
                  <a:pt x="41" y="266"/>
                </a:lnTo>
                <a:lnTo>
                  <a:pt x="49" y="256"/>
                </a:lnTo>
                <a:lnTo>
                  <a:pt x="55" y="249"/>
                </a:lnTo>
                <a:lnTo>
                  <a:pt x="60" y="241"/>
                </a:lnTo>
                <a:lnTo>
                  <a:pt x="64" y="236"/>
                </a:lnTo>
                <a:lnTo>
                  <a:pt x="68" y="230"/>
                </a:lnTo>
                <a:lnTo>
                  <a:pt x="72" y="222"/>
                </a:lnTo>
                <a:lnTo>
                  <a:pt x="76" y="218"/>
                </a:lnTo>
                <a:lnTo>
                  <a:pt x="78" y="213"/>
                </a:lnTo>
                <a:lnTo>
                  <a:pt x="83" y="207"/>
                </a:lnTo>
                <a:lnTo>
                  <a:pt x="85" y="201"/>
                </a:lnTo>
                <a:lnTo>
                  <a:pt x="91" y="198"/>
                </a:lnTo>
                <a:lnTo>
                  <a:pt x="93" y="192"/>
                </a:lnTo>
                <a:lnTo>
                  <a:pt x="97" y="186"/>
                </a:lnTo>
                <a:lnTo>
                  <a:pt x="100" y="180"/>
                </a:lnTo>
                <a:lnTo>
                  <a:pt x="106" y="175"/>
                </a:lnTo>
                <a:lnTo>
                  <a:pt x="114" y="165"/>
                </a:lnTo>
                <a:lnTo>
                  <a:pt x="121" y="156"/>
                </a:lnTo>
                <a:lnTo>
                  <a:pt x="123" y="150"/>
                </a:lnTo>
                <a:lnTo>
                  <a:pt x="127" y="144"/>
                </a:lnTo>
                <a:lnTo>
                  <a:pt x="131" y="139"/>
                </a:lnTo>
                <a:lnTo>
                  <a:pt x="135" y="133"/>
                </a:lnTo>
                <a:lnTo>
                  <a:pt x="138" y="127"/>
                </a:lnTo>
                <a:lnTo>
                  <a:pt x="142" y="121"/>
                </a:lnTo>
                <a:lnTo>
                  <a:pt x="146" y="116"/>
                </a:lnTo>
                <a:lnTo>
                  <a:pt x="152" y="112"/>
                </a:lnTo>
                <a:lnTo>
                  <a:pt x="154" y="106"/>
                </a:lnTo>
                <a:lnTo>
                  <a:pt x="157" y="101"/>
                </a:lnTo>
                <a:lnTo>
                  <a:pt x="161" y="95"/>
                </a:lnTo>
                <a:lnTo>
                  <a:pt x="165" y="91"/>
                </a:lnTo>
                <a:lnTo>
                  <a:pt x="173" y="80"/>
                </a:lnTo>
                <a:lnTo>
                  <a:pt x="180" y="70"/>
                </a:lnTo>
                <a:lnTo>
                  <a:pt x="186" y="61"/>
                </a:lnTo>
                <a:lnTo>
                  <a:pt x="194" y="53"/>
                </a:lnTo>
                <a:lnTo>
                  <a:pt x="199" y="44"/>
                </a:lnTo>
                <a:lnTo>
                  <a:pt x="207" y="36"/>
                </a:lnTo>
                <a:lnTo>
                  <a:pt x="213" y="26"/>
                </a:lnTo>
                <a:lnTo>
                  <a:pt x="218" y="19"/>
                </a:lnTo>
                <a:lnTo>
                  <a:pt x="226" y="9"/>
                </a:lnTo>
                <a:lnTo>
                  <a:pt x="233" y="2"/>
                </a:lnTo>
                <a:lnTo>
                  <a:pt x="237" y="2"/>
                </a:lnTo>
                <a:lnTo>
                  <a:pt x="241" y="0"/>
                </a:lnTo>
                <a:lnTo>
                  <a:pt x="2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Freeform 26">
            <a:extLst>
              <a:ext uri="{FF2B5EF4-FFF2-40B4-BE49-F238E27FC236}">
                <a16:creationId xmlns:a16="http://schemas.microsoft.com/office/drawing/2014/main" id="{F91490C4-6D73-40CD-B5F4-50AEF494D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1" y="2870201"/>
            <a:ext cx="1736725" cy="1065213"/>
          </a:xfrm>
          <a:custGeom>
            <a:avLst/>
            <a:gdLst>
              <a:gd name="T0" fmla="*/ 491 w 511"/>
              <a:gd name="T1" fmla="*/ 0 h 314"/>
              <a:gd name="T2" fmla="*/ 508 w 511"/>
              <a:gd name="T3" fmla="*/ 8 h 314"/>
              <a:gd name="T4" fmla="*/ 496 w 511"/>
              <a:gd name="T5" fmla="*/ 25 h 314"/>
              <a:gd name="T6" fmla="*/ 483 w 511"/>
              <a:gd name="T7" fmla="*/ 42 h 314"/>
              <a:gd name="T8" fmla="*/ 473 w 511"/>
              <a:gd name="T9" fmla="*/ 59 h 314"/>
              <a:gd name="T10" fmla="*/ 462 w 511"/>
              <a:gd name="T11" fmla="*/ 78 h 314"/>
              <a:gd name="T12" fmla="*/ 451 w 511"/>
              <a:gd name="T13" fmla="*/ 95 h 314"/>
              <a:gd name="T14" fmla="*/ 437 w 511"/>
              <a:gd name="T15" fmla="*/ 112 h 314"/>
              <a:gd name="T16" fmla="*/ 426 w 511"/>
              <a:gd name="T17" fmla="*/ 131 h 314"/>
              <a:gd name="T18" fmla="*/ 414 w 511"/>
              <a:gd name="T19" fmla="*/ 151 h 314"/>
              <a:gd name="T20" fmla="*/ 403 w 511"/>
              <a:gd name="T21" fmla="*/ 168 h 314"/>
              <a:gd name="T22" fmla="*/ 390 w 511"/>
              <a:gd name="T23" fmla="*/ 189 h 314"/>
              <a:gd name="T24" fmla="*/ 378 w 511"/>
              <a:gd name="T25" fmla="*/ 206 h 314"/>
              <a:gd name="T26" fmla="*/ 367 w 511"/>
              <a:gd name="T27" fmla="*/ 225 h 314"/>
              <a:gd name="T28" fmla="*/ 356 w 511"/>
              <a:gd name="T29" fmla="*/ 244 h 314"/>
              <a:gd name="T30" fmla="*/ 342 w 511"/>
              <a:gd name="T31" fmla="*/ 263 h 314"/>
              <a:gd name="T32" fmla="*/ 331 w 511"/>
              <a:gd name="T33" fmla="*/ 282 h 314"/>
              <a:gd name="T34" fmla="*/ 323 w 511"/>
              <a:gd name="T35" fmla="*/ 301 h 314"/>
              <a:gd name="T36" fmla="*/ 306 w 511"/>
              <a:gd name="T37" fmla="*/ 306 h 314"/>
              <a:gd name="T38" fmla="*/ 283 w 511"/>
              <a:gd name="T39" fmla="*/ 306 h 314"/>
              <a:gd name="T40" fmla="*/ 264 w 511"/>
              <a:gd name="T41" fmla="*/ 306 h 314"/>
              <a:gd name="T42" fmla="*/ 245 w 511"/>
              <a:gd name="T43" fmla="*/ 306 h 314"/>
              <a:gd name="T44" fmla="*/ 224 w 511"/>
              <a:gd name="T45" fmla="*/ 306 h 314"/>
              <a:gd name="T46" fmla="*/ 205 w 511"/>
              <a:gd name="T47" fmla="*/ 306 h 314"/>
              <a:gd name="T48" fmla="*/ 184 w 511"/>
              <a:gd name="T49" fmla="*/ 306 h 314"/>
              <a:gd name="T50" fmla="*/ 163 w 511"/>
              <a:gd name="T51" fmla="*/ 306 h 314"/>
              <a:gd name="T52" fmla="*/ 144 w 511"/>
              <a:gd name="T53" fmla="*/ 306 h 314"/>
              <a:gd name="T54" fmla="*/ 124 w 511"/>
              <a:gd name="T55" fmla="*/ 306 h 314"/>
              <a:gd name="T56" fmla="*/ 105 w 511"/>
              <a:gd name="T57" fmla="*/ 306 h 314"/>
              <a:gd name="T58" fmla="*/ 85 w 511"/>
              <a:gd name="T59" fmla="*/ 306 h 314"/>
              <a:gd name="T60" fmla="*/ 70 w 511"/>
              <a:gd name="T61" fmla="*/ 306 h 314"/>
              <a:gd name="T62" fmla="*/ 53 w 511"/>
              <a:gd name="T63" fmla="*/ 308 h 314"/>
              <a:gd name="T64" fmla="*/ 36 w 511"/>
              <a:gd name="T65" fmla="*/ 310 h 314"/>
              <a:gd name="T66" fmla="*/ 19 w 511"/>
              <a:gd name="T67" fmla="*/ 310 h 314"/>
              <a:gd name="T68" fmla="*/ 4 w 511"/>
              <a:gd name="T69" fmla="*/ 314 h 314"/>
              <a:gd name="T70" fmla="*/ 2 w 511"/>
              <a:gd name="T71" fmla="*/ 301 h 314"/>
              <a:gd name="T72" fmla="*/ 15 w 511"/>
              <a:gd name="T73" fmla="*/ 291 h 314"/>
              <a:gd name="T74" fmla="*/ 27 w 511"/>
              <a:gd name="T75" fmla="*/ 274 h 314"/>
              <a:gd name="T76" fmla="*/ 38 w 511"/>
              <a:gd name="T77" fmla="*/ 255 h 314"/>
              <a:gd name="T78" fmla="*/ 51 w 511"/>
              <a:gd name="T79" fmla="*/ 238 h 314"/>
              <a:gd name="T80" fmla="*/ 63 w 511"/>
              <a:gd name="T81" fmla="*/ 221 h 314"/>
              <a:gd name="T82" fmla="*/ 74 w 511"/>
              <a:gd name="T83" fmla="*/ 204 h 314"/>
              <a:gd name="T84" fmla="*/ 85 w 511"/>
              <a:gd name="T85" fmla="*/ 187 h 314"/>
              <a:gd name="T86" fmla="*/ 99 w 511"/>
              <a:gd name="T87" fmla="*/ 170 h 314"/>
              <a:gd name="T88" fmla="*/ 108 w 511"/>
              <a:gd name="T89" fmla="*/ 152 h 314"/>
              <a:gd name="T90" fmla="*/ 122 w 511"/>
              <a:gd name="T91" fmla="*/ 137 h 314"/>
              <a:gd name="T92" fmla="*/ 133 w 511"/>
              <a:gd name="T93" fmla="*/ 120 h 314"/>
              <a:gd name="T94" fmla="*/ 148 w 511"/>
              <a:gd name="T95" fmla="*/ 101 h 314"/>
              <a:gd name="T96" fmla="*/ 163 w 511"/>
              <a:gd name="T97" fmla="*/ 82 h 314"/>
              <a:gd name="T98" fmla="*/ 179 w 511"/>
              <a:gd name="T99" fmla="*/ 63 h 314"/>
              <a:gd name="T100" fmla="*/ 194 w 511"/>
              <a:gd name="T101" fmla="*/ 44 h 314"/>
              <a:gd name="T102" fmla="*/ 211 w 511"/>
              <a:gd name="T103" fmla="*/ 25 h 314"/>
              <a:gd name="T104" fmla="*/ 228 w 511"/>
              <a:gd name="T105" fmla="*/ 12 h 314"/>
              <a:gd name="T106" fmla="*/ 251 w 511"/>
              <a:gd name="T107" fmla="*/ 12 h 314"/>
              <a:gd name="T108" fmla="*/ 274 w 511"/>
              <a:gd name="T109" fmla="*/ 10 h 314"/>
              <a:gd name="T110" fmla="*/ 297 w 511"/>
              <a:gd name="T111" fmla="*/ 10 h 314"/>
              <a:gd name="T112" fmla="*/ 319 w 511"/>
              <a:gd name="T113" fmla="*/ 10 h 314"/>
              <a:gd name="T114" fmla="*/ 344 w 511"/>
              <a:gd name="T115" fmla="*/ 10 h 314"/>
              <a:gd name="T116" fmla="*/ 367 w 511"/>
              <a:gd name="T117" fmla="*/ 6 h 314"/>
              <a:gd name="T118" fmla="*/ 390 w 511"/>
              <a:gd name="T119" fmla="*/ 4 h 314"/>
              <a:gd name="T120" fmla="*/ 414 w 511"/>
              <a:gd name="T121" fmla="*/ 4 h 314"/>
              <a:gd name="T122" fmla="*/ 437 w 511"/>
              <a:gd name="T123" fmla="*/ 2 h 314"/>
              <a:gd name="T124" fmla="*/ 462 w 511"/>
              <a:gd name="T125" fmla="*/ 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1" h="314">
                <a:moveTo>
                  <a:pt x="471" y="0"/>
                </a:moveTo>
                <a:lnTo>
                  <a:pt x="481" y="0"/>
                </a:lnTo>
                <a:lnTo>
                  <a:pt x="491" y="0"/>
                </a:lnTo>
                <a:lnTo>
                  <a:pt x="500" y="2"/>
                </a:lnTo>
                <a:lnTo>
                  <a:pt x="511" y="2"/>
                </a:lnTo>
                <a:lnTo>
                  <a:pt x="508" y="8"/>
                </a:lnTo>
                <a:lnTo>
                  <a:pt x="504" y="14"/>
                </a:lnTo>
                <a:lnTo>
                  <a:pt x="498" y="19"/>
                </a:lnTo>
                <a:lnTo>
                  <a:pt x="496" y="25"/>
                </a:lnTo>
                <a:lnTo>
                  <a:pt x="491" y="31"/>
                </a:lnTo>
                <a:lnTo>
                  <a:pt x="487" y="36"/>
                </a:lnTo>
                <a:lnTo>
                  <a:pt x="483" y="42"/>
                </a:lnTo>
                <a:lnTo>
                  <a:pt x="481" y="48"/>
                </a:lnTo>
                <a:lnTo>
                  <a:pt x="475" y="54"/>
                </a:lnTo>
                <a:lnTo>
                  <a:pt x="473" y="59"/>
                </a:lnTo>
                <a:lnTo>
                  <a:pt x="468" y="65"/>
                </a:lnTo>
                <a:lnTo>
                  <a:pt x="466" y="71"/>
                </a:lnTo>
                <a:lnTo>
                  <a:pt x="462" y="78"/>
                </a:lnTo>
                <a:lnTo>
                  <a:pt x="458" y="84"/>
                </a:lnTo>
                <a:lnTo>
                  <a:pt x="454" y="90"/>
                </a:lnTo>
                <a:lnTo>
                  <a:pt x="451" y="95"/>
                </a:lnTo>
                <a:lnTo>
                  <a:pt x="445" y="101"/>
                </a:lnTo>
                <a:lnTo>
                  <a:pt x="441" y="107"/>
                </a:lnTo>
                <a:lnTo>
                  <a:pt x="437" y="112"/>
                </a:lnTo>
                <a:lnTo>
                  <a:pt x="433" y="118"/>
                </a:lnTo>
                <a:lnTo>
                  <a:pt x="430" y="126"/>
                </a:lnTo>
                <a:lnTo>
                  <a:pt x="426" y="131"/>
                </a:lnTo>
                <a:lnTo>
                  <a:pt x="422" y="137"/>
                </a:lnTo>
                <a:lnTo>
                  <a:pt x="418" y="145"/>
                </a:lnTo>
                <a:lnTo>
                  <a:pt x="414" y="151"/>
                </a:lnTo>
                <a:lnTo>
                  <a:pt x="411" y="156"/>
                </a:lnTo>
                <a:lnTo>
                  <a:pt x="407" y="162"/>
                </a:lnTo>
                <a:lnTo>
                  <a:pt x="403" y="168"/>
                </a:lnTo>
                <a:lnTo>
                  <a:pt x="397" y="175"/>
                </a:lnTo>
                <a:lnTo>
                  <a:pt x="395" y="181"/>
                </a:lnTo>
                <a:lnTo>
                  <a:pt x="390" y="189"/>
                </a:lnTo>
                <a:lnTo>
                  <a:pt x="388" y="194"/>
                </a:lnTo>
                <a:lnTo>
                  <a:pt x="382" y="200"/>
                </a:lnTo>
                <a:lnTo>
                  <a:pt x="378" y="206"/>
                </a:lnTo>
                <a:lnTo>
                  <a:pt x="375" y="211"/>
                </a:lnTo>
                <a:lnTo>
                  <a:pt x="371" y="219"/>
                </a:lnTo>
                <a:lnTo>
                  <a:pt x="367" y="225"/>
                </a:lnTo>
                <a:lnTo>
                  <a:pt x="363" y="232"/>
                </a:lnTo>
                <a:lnTo>
                  <a:pt x="359" y="238"/>
                </a:lnTo>
                <a:lnTo>
                  <a:pt x="356" y="244"/>
                </a:lnTo>
                <a:lnTo>
                  <a:pt x="352" y="249"/>
                </a:lnTo>
                <a:lnTo>
                  <a:pt x="348" y="255"/>
                </a:lnTo>
                <a:lnTo>
                  <a:pt x="342" y="263"/>
                </a:lnTo>
                <a:lnTo>
                  <a:pt x="338" y="270"/>
                </a:lnTo>
                <a:lnTo>
                  <a:pt x="335" y="276"/>
                </a:lnTo>
                <a:lnTo>
                  <a:pt x="331" y="282"/>
                </a:lnTo>
                <a:lnTo>
                  <a:pt x="327" y="287"/>
                </a:lnTo>
                <a:lnTo>
                  <a:pt x="323" y="295"/>
                </a:lnTo>
                <a:lnTo>
                  <a:pt x="323" y="301"/>
                </a:lnTo>
                <a:lnTo>
                  <a:pt x="319" y="305"/>
                </a:lnTo>
                <a:lnTo>
                  <a:pt x="312" y="305"/>
                </a:lnTo>
                <a:lnTo>
                  <a:pt x="306" y="306"/>
                </a:lnTo>
                <a:lnTo>
                  <a:pt x="298" y="306"/>
                </a:lnTo>
                <a:lnTo>
                  <a:pt x="291" y="306"/>
                </a:lnTo>
                <a:lnTo>
                  <a:pt x="283" y="306"/>
                </a:lnTo>
                <a:lnTo>
                  <a:pt x="278" y="306"/>
                </a:lnTo>
                <a:lnTo>
                  <a:pt x="270" y="306"/>
                </a:lnTo>
                <a:lnTo>
                  <a:pt x="264" y="306"/>
                </a:lnTo>
                <a:lnTo>
                  <a:pt x="257" y="306"/>
                </a:lnTo>
                <a:lnTo>
                  <a:pt x="251" y="306"/>
                </a:lnTo>
                <a:lnTo>
                  <a:pt x="245" y="306"/>
                </a:lnTo>
                <a:lnTo>
                  <a:pt x="238" y="306"/>
                </a:lnTo>
                <a:lnTo>
                  <a:pt x="230" y="306"/>
                </a:lnTo>
                <a:lnTo>
                  <a:pt x="224" y="306"/>
                </a:lnTo>
                <a:lnTo>
                  <a:pt x="219" y="306"/>
                </a:lnTo>
                <a:lnTo>
                  <a:pt x="211" y="306"/>
                </a:lnTo>
                <a:lnTo>
                  <a:pt x="205" y="306"/>
                </a:lnTo>
                <a:lnTo>
                  <a:pt x="200" y="306"/>
                </a:lnTo>
                <a:lnTo>
                  <a:pt x="190" y="306"/>
                </a:lnTo>
                <a:lnTo>
                  <a:pt x="184" y="306"/>
                </a:lnTo>
                <a:lnTo>
                  <a:pt x="177" y="306"/>
                </a:lnTo>
                <a:lnTo>
                  <a:pt x="171" y="306"/>
                </a:lnTo>
                <a:lnTo>
                  <a:pt x="163" y="306"/>
                </a:lnTo>
                <a:lnTo>
                  <a:pt x="158" y="306"/>
                </a:lnTo>
                <a:lnTo>
                  <a:pt x="150" y="306"/>
                </a:lnTo>
                <a:lnTo>
                  <a:pt x="144" y="306"/>
                </a:lnTo>
                <a:lnTo>
                  <a:pt x="137" y="306"/>
                </a:lnTo>
                <a:lnTo>
                  <a:pt x="131" y="306"/>
                </a:lnTo>
                <a:lnTo>
                  <a:pt x="124" y="306"/>
                </a:lnTo>
                <a:lnTo>
                  <a:pt x="118" y="306"/>
                </a:lnTo>
                <a:lnTo>
                  <a:pt x="112" y="306"/>
                </a:lnTo>
                <a:lnTo>
                  <a:pt x="105" y="306"/>
                </a:lnTo>
                <a:lnTo>
                  <a:pt x="99" y="306"/>
                </a:lnTo>
                <a:lnTo>
                  <a:pt x="93" y="306"/>
                </a:lnTo>
                <a:lnTo>
                  <a:pt x="85" y="306"/>
                </a:lnTo>
                <a:lnTo>
                  <a:pt x="80" y="306"/>
                </a:lnTo>
                <a:lnTo>
                  <a:pt x="74" y="306"/>
                </a:lnTo>
                <a:lnTo>
                  <a:pt x="70" y="306"/>
                </a:lnTo>
                <a:lnTo>
                  <a:pt x="65" y="306"/>
                </a:lnTo>
                <a:lnTo>
                  <a:pt x="59" y="308"/>
                </a:lnTo>
                <a:lnTo>
                  <a:pt x="53" y="308"/>
                </a:lnTo>
                <a:lnTo>
                  <a:pt x="47" y="310"/>
                </a:lnTo>
                <a:lnTo>
                  <a:pt x="42" y="310"/>
                </a:lnTo>
                <a:lnTo>
                  <a:pt x="36" y="310"/>
                </a:lnTo>
                <a:lnTo>
                  <a:pt x="30" y="310"/>
                </a:lnTo>
                <a:lnTo>
                  <a:pt x="25" y="310"/>
                </a:lnTo>
                <a:lnTo>
                  <a:pt x="19" y="310"/>
                </a:lnTo>
                <a:lnTo>
                  <a:pt x="15" y="312"/>
                </a:lnTo>
                <a:lnTo>
                  <a:pt x="9" y="312"/>
                </a:lnTo>
                <a:lnTo>
                  <a:pt x="4" y="314"/>
                </a:lnTo>
                <a:lnTo>
                  <a:pt x="2" y="314"/>
                </a:lnTo>
                <a:lnTo>
                  <a:pt x="0" y="305"/>
                </a:lnTo>
                <a:lnTo>
                  <a:pt x="2" y="301"/>
                </a:lnTo>
                <a:lnTo>
                  <a:pt x="6" y="297"/>
                </a:lnTo>
                <a:lnTo>
                  <a:pt x="13" y="297"/>
                </a:lnTo>
                <a:lnTo>
                  <a:pt x="15" y="291"/>
                </a:lnTo>
                <a:lnTo>
                  <a:pt x="19" y="286"/>
                </a:lnTo>
                <a:lnTo>
                  <a:pt x="23" y="280"/>
                </a:lnTo>
                <a:lnTo>
                  <a:pt x="27" y="274"/>
                </a:lnTo>
                <a:lnTo>
                  <a:pt x="30" y="266"/>
                </a:lnTo>
                <a:lnTo>
                  <a:pt x="34" y="261"/>
                </a:lnTo>
                <a:lnTo>
                  <a:pt x="38" y="255"/>
                </a:lnTo>
                <a:lnTo>
                  <a:pt x="44" y="249"/>
                </a:lnTo>
                <a:lnTo>
                  <a:pt x="46" y="244"/>
                </a:lnTo>
                <a:lnTo>
                  <a:pt x="51" y="238"/>
                </a:lnTo>
                <a:lnTo>
                  <a:pt x="53" y="232"/>
                </a:lnTo>
                <a:lnTo>
                  <a:pt x="59" y="227"/>
                </a:lnTo>
                <a:lnTo>
                  <a:pt x="63" y="221"/>
                </a:lnTo>
                <a:lnTo>
                  <a:pt x="66" y="215"/>
                </a:lnTo>
                <a:lnTo>
                  <a:pt x="70" y="209"/>
                </a:lnTo>
                <a:lnTo>
                  <a:pt x="74" y="204"/>
                </a:lnTo>
                <a:lnTo>
                  <a:pt x="78" y="198"/>
                </a:lnTo>
                <a:lnTo>
                  <a:pt x="82" y="192"/>
                </a:lnTo>
                <a:lnTo>
                  <a:pt x="85" y="187"/>
                </a:lnTo>
                <a:lnTo>
                  <a:pt x="89" y="181"/>
                </a:lnTo>
                <a:lnTo>
                  <a:pt x="93" y="175"/>
                </a:lnTo>
                <a:lnTo>
                  <a:pt x="99" y="170"/>
                </a:lnTo>
                <a:lnTo>
                  <a:pt x="101" y="164"/>
                </a:lnTo>
                <a:lnTo>
                  <a:pt x="106" y="158"/>
                </a:lnTo>
                <a:lnTo>
                  <a:pt x="108" y="152"/>
                </a:lnTo>
                <a:lnTo>
                  <a:pt x="114" y="147"/>
                </a:lnTo>
                <a:lnTo>
                  <a:pt x="116" y="141"/>
                </a:lnTo>
                <a:lnTo>
                  <a:pt x="122" y="137"/>
                </a:lnTo>
                <a:lnTo>
                  <a:pt x="125" y="131"/>
                </a:lnTo>
                <a:lnTo>
                  <a:pt x="129" y="126"/>
                </a:lnTo>
                <a:lnTo>
                  <a:pt x="133" y="120"/>
                </a:lnTo>
                <a:lnTo>
                  <a:pt x="137" y="114"/>
                </a:lnTo>
                <a:lnTo>
                  <a:pt x="143" y="109"/>
                </a:lnTo>
                <a:lnTo>
                  <a:pt x="148" y="101"/>
                </a:lnTo>
                <a:lnTo>
                  <a:pt x="152" y="95"/>
                </a:lnTo>
                <a:lnTo>
                  <a:pt x="158" y="90"/>
                </a:lnTo>
                <a:lnTo>
                  <a:pt x="163" y="82"/>
                </a:lnTo>
                <a:lnTo>
                  <a:pt x="169" y="76"/>
                </a:lnTo>
                <a:lnTo>
                  <a:pt x="173" y="69"/>
                </a:lnTo>
                <a:lnTo>
                  <a:pt x="179" y="63"/>
                </a:lnTo>
                <a:lnTo>
                  <a:pt x="184" y="57"/>
                </a:lnTo>
                <a:lnTo>
                  <a:pt x="188" y="50"/>
                </a:lnTo>
                <a:lnTo>
                  <a:pt x="194" y="44"/>
                </a:lnTo>
                <a:lnTo>
                  <a:pt x="200" y="38"/>
                </a:lnTo>
                <a:lnTo>
                  <a:pt x="205" y="33"/>
                </a:lnTo>
                <a:lnTo>
                  <a:pt x="211" y="25"/>
                </a:lnTo>
                <a:lnTo>
                  <a:pt x="215" y="19"/>
                </a:lnTo>
                <a:lnTo>
                  <a:pt x="221" y="14"/>
                </a:lnTo>
                <a:lnTo>
                  <a:pt x="228" y="12"/>
                </a:lnTo>
                <a:lnTo>
                  <a:pt x="236" y="12"/>
                </a:lnTo>
                <a:lnTo>
                  <a:pt x="243" y="12"/>
                </a:lnTo>
                <a:lnTo>
                  <a:pt x="251" y="12"/>
                </a:lnTo>
                <a:lnTo>
                  <a:pt x="259" y="10"/>
                </a:lnTo>
                <a:lnTo>
                  <a:pt x="266" y="10"/>
                </a:lnTo>
                <a:lnTo>
                  <a:pt x="274" y="10"/>
                </a:lnTo>
                <a:lnTo>
                  <a:pt x="281" y="10"/>
                </a:lnTo>
                <a:lnTo>
                  <a:pt x="289" y="10"/>
                </a:lnTo>
                <a:lnTo>
                  <a:pt x="297" y="10"/>
                </a:lnTo>
                <a:lnTo>
                  <a:pt x="304" y="10"/>
                </a:lnTo>
                <a:lnTo>
                  <a:pt x="314" y="10"/>
                </a:lnTo>
                <a:lnTo>
                  <a:pt x="319" y="10"/>
                </a:lnTo>
                <a:lnTo>
                  <a:pt x="327" y="10"/>
                </a:lnTo>
                <a:lnTo>
                  <a:pt x="335" y="10"/>
                </a:lnTo>
                <a:lnTo>
                  <a:pt x="344" y="10"/>
                </a:lnTo>
                <a:lnTo>
                  <a:pt x="352" y="8"/>
                </a:lnTo>
                <a:lnTo>
                  <a:pt x="359" y="8"/>
                </a:lnTo>
                <a:lnTo>
                  <a:pt x="367" y="6"/>
                </a:lnTo>
                <a:lnTo>
                  <a:pt x="375" y="6"/>
                </a:lnTo>
                <a:lnTo>
                  <a:pt x="382" y="6"/>
                </a:lnTo>
                <a:lnTo>
                  <a:pt x="390" y="4"/>
                </a:lnTo>
                <a:lnTo>
                  <a:pt x="397" y="4"/>
                </a:lnTo>
                <a:lnTo>
                  <a:pt x="407" y="4"/>
                </a:lnTo>
                <a:lnTo>
                  <a:pt x="414" y="4"/>
                </a:lnTo>
                <a:lnTo>
                  <a:pt x="422" y="2"/>
                </a:lnTo>
                <a:lnTo>
                  <a:pt x="430" y="2"/>
                </a:lnTo>
                <a:lnTo>
                  <a:pt x="437" y="2"/>
                </a:lnTo>
                <a:lnTo>
                  <a:pt x="445" y="0"/>
                </a:lnTo>
                <a:lnTo>
                  <a:pt x="454" y="0"/>
                </a:lnTo>
                <a:lnTo>
                  <a:pt x="462" y="0"/>
                </a:lnTo>
                <a:lnTo>
                  <a:pt x="471" y="0"/>
                </a:lnTo>
                <a:lnTo>
                  <a:pt x="47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Freeform 27">
            <a:extLst>
              <a:ext uri="{FF2B5EF4-FFF2-40B4-BE49-F238E27FC236}">
                <a16:creationId xmlns:a16="http://schemas.microsoft.com/office/drawing/2014/main" id="{C3E14AE4-56A1-40F0-839F-CADC5FBF7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1" y="2870201"/>
            <a:ext cx="1355725" cy="955675"/>
          </a:xfrm>
          <a:custGeom>
            <a:avLst/>
            <a:gdLst>
              <a:gd name="T0" fmla="*/ 393 w 399"/>
              <a:gd name="T1" fmla="*/ 2 h 284"/>
              <a:gd name="T2" fmla="*/ 399 w 399"/>
              <a:gd name="T3" fmla="*/ 17 h 284"/>
              <a:gd name="T4" fmla="*/ 384 w 399"/>
              <a:gd name="T5" fmla="*/ 40 h 284"/>
              <a:gd name="T6" fmla="*/ 349 w 399"/>
              <a:gd name="T7" fmla="*/ 76 h 284"/>
              <a:gd name="T8" fmla="*/ 332 w 399"/>
              <a:gd name="T9" fmla="*/ 109 h 284"/>
              <a:gd name="T10" fmla="*/ 300 w 399"/>
              <a:gd name="T11" fmla="*/ 149 h 284"/>
              <a:gd name="T12" fmla="*/ 270 w 399"/>
              <a:gd name="T13" fmla="*/ 187 h 284"/>
              <a:gd name="T14" fmla="*/ 247 w 399"/>
              <a:gd name="T15" fmla="*/ 215 h 284"/>
              <a:gd name="T16" fmla="*/ 224 w 399"/>
              <a:gd name="T17" fmla="*/ 240 h 284"/>
              <a:gd name="T18" fmla="*/ 233 w 399"/>
              <a:gd name="T19" fmla="*/ 215 h 284"/>
              <a:gd name="T20" fmla="*/ 243 w 399"/>
              <a:gd name="T21" fmla="*/ 192 h 284"/>
              <a:gd name="T22" fmla="*/ 222 w 399"/>
              <a:gd name="T23" fmla="*/ 215 h 284"/>
              <a:gd name="T24" fmla="*/ 201 w 399"/>
              <a:gd name="T25" fmla="*/ 238 h 284"/>
              <a:gd name="T26" fmla="*/ 186 w 399"/>
              <a:gd name="T27" fmla="*/ 261 h 284"/>
              <a:gd name="T28" fmla="*/ 174 w 399"/>
              <a:gd name="T29" fmla="*/ 280 h 284"/>
              <a:gd name="T30" fmla="*/ 163 w 399"/>
              <a:gd name="T31" fmla="*/ 280 h 284"/>
              <a:gd name="T32" fmla="*/ 171 w 399"/>
              <a:gd name="T33" fmla="*/ 259 h 284"/>
              <a:gd name="T34" fmla="*/ 188 w 399"/>
              <a:gd name="T35" fmla="*/ 230 h 284"/>
              <a:gd name="T36" fmla="*/ 195 w 399"/>
              <a:gd name="T37" fmla="*/ 208 h 284"/>
              <a:gd name="T38" fmla="*/ 174 w 399"/>
              <a:gd name="T39" fmla="*/ 225 h 284"/>
              <a:gd name="T40" fmla="*/ 148 w 399"/>
              <a:gd name="T41" fmla="*/ 251 h 284"/>
              <a:gd name="T42" fmla="*/ 123 w 399"/>
              <a:gd name="T43" fmla="*/ 259 h 284"/>
              <a:gd name="T44" fmla="*/ 133 w 399"/>
              <a:gd name="T45" fmla="*/ 234 h 284"/>
              <a:gd name="T46" fmla="*/ 150 w 399"/>
              <a:gd name="T47" fmla="*/ 202 h 284"/>
              <a:gd name="T48" fmla="*/ 155 w 399"/>
              <a:gd name="T49" fmla="*/ 183 h 284"/>
              <a:gd name="T50" fmla="*/ 129 w 399"/>
              <a:gd name="T51" fmla="*/ 206 h 284"/>
              <a:gd name="T52" fmla="*/ 100 w 399"/>
              <a:gd name="T53" fmla="*/ 234 h 284"/>
              <a:gd name="T54" fmla="*/ 79 w 399"/>
              <a:gd name="T55" fmla="*/ 253 h 284"/>
              <a:gd name="T56" fmla="*/ 70 w 399"/>
              <a:gd name="T57" fmla="*/ 251 h 284"/>
              <a:gd name="T58" fmla="*/ 49 w 399"/>
              <a:gd name="T59" fmla="*/ 265 h 284"/>
              <a:gd name="T60" fmla="*/ 62 w 399"/>
              <a:gd name="T61" fmla="*/ 242 h 284"/>
              <a:gd name="T62" fmla="*/ 76 w 399"/>
              <a:gd name="T63" fmla="*/ 219 h 284"/>
              <a:gd name="T64" fmla="*/ 89 w 399"/>
              <a:gd name="T65" fmla="*/ 196 h 284"/>
              <a:gd name="T66" fmla="*/ 102 w 399"/>
              <a:gd name="T67" fmla="*/ 173 h 284"/>
              <a:gd name="T68" fmla="*/ 104 w 399"/>
              <a:gd name="T69" fmla="*/ 166 h 284"/>
              <a:gd name="T70" fmla="*/ 70 w 399"/>
              <a:gd name="T71" fmla="*/ 206 h 284"/>
              <a:gd name="T72" fmla="*/ 34 w 399"/>
              <a:gd name="T73" fmla="*/ 246 h 284"/>
              <a:gd name="T74" fmla="*/ 1 w 399"/>
              <a:gd name="T75" fmla="*/ 272 h 284"/>
              <a:gd name="T76" fmla="*/ 11 w 399"/>
              <a:gd name="T77" fmla="*/ 253 h 284"/>
              <a:gd name="T78" fmla="*/ 32 w 399"/>
              <a:gd name="T79" fmla="*/ 225 h 284"/>
              <a:gd name="T80" fmla="*/ 51 w 399"/>
              <a:gd name="T81" fmla="*/ 198 h 284"/>
              <a:gd name="T82" fmla="*/ 72 w 399"/>
              <a:gd name="T83" fmla="*/ 170 h 284"/>
              <a:gd name="T84" fmla="*/ 91 w 399"/>
              <a:gd name="T85" fmla="*/ 143 h 284"/>
              <a:gd name="T86" fmla="*/ 112 w 399"/>
              <a:gd name="T87" fmla="*/ 116 h 284"/>
              <a:gd name="T88" fmla="*/ 133 w 399"/>
              <a:gd name="T89" fmla="*/ 90 h 284"/>
              <a:gd name="T90" fmla="*/ 152 w 399"/>
              <a:gd name="T91" fmla="*/ 63 h 284"/>
              <a:gd name="T92" fmla="*/ 173 w 399"/>
              <a:gd name="T93" fmla="*/ 38 h 284"/>
              <a:gd name="T94" fmla="*/ 193 w 399"/>
              <a:gd name="T95" fmla="*/ 19 h 284"/>
              <a:gd name="T96" fmla="*/ 222 w 399"/>
              <a:gd name="T97" fmla="*/ 16 h 284"/>
              <a:gd name="T98" fmla="*/ 251 w 399"/>
              <a:gd name="T99" fmla="*/ 14 h 284"/>
              <a:gd name="T100" fmla="*/ 281 w 399"/>
              <a:gd name="T101" fmla="*/ 10 h 284"/>
              <a:gd name="T102" fmla="*/ 311 w 399"/>
              <a:gd name="T103" fmla="*/ 8 h 284"/>
              <a:gd name="T104" fmla="*/ 349 w 399"/>
              <a:gd name="T105" fmla="*/ 4 h 284"/>
              <a:gd name="T106" fmla="*/ 380 w 399"/>
              <a:gd name="T107" fmla="*/ 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9" h="284">
                <a:moveTo>
                  <a:pt x="380" y="2"/>
                </a:moveTo>
                <a:lnTo>
                  <a:pt x="386" y="0"/>
                </a:lnTo>
                <a:lnTo>
                  <a:pt x="391" y="0"/>
                </a:lnTo>
                <a:lnTo>
                  <a:pt x="393" y="2"/>
                </a:lnTo>
                <a:lnTo>
                  <a:pt x="397" y="4"/>
                </a:lnTo>
                <a:lnTo>
                  <a:pt x="399" y="8"/>
                </a:lnTo>
                <a:lnTo>
                  <a:pt x="399" y="12"/>
                </a:lnTo>
                <a:lnTo>
                  <a:pt x="399" y="17"/>
                </a:lnTo>
                <a:lnTo>
                  <a:pt x="399" y="25"/>
                </a:lnTo>
                <a:lnTo>
                  <a:pt x="393" y="27"/>
                </a:lnTo>
                <a:lnTo>
                  <a:pt x="393" y="31"/>
                </a:lnTo>
                <a:lnTo>
                  <a:pt x="384" y="40"/>
                </a:lnTo>
                <a:lnTo>
                  <a:pt x="374" y="50"/>
                </a:lnTo>
                <a:lnTo>
                  <a:pt x="363" y="59"/>
                </a:lnTo>
                <a:lnTo>
                  <a:pt x="353" y="71"/>
                </a:lnTo>
                <a:lnTo>
                  <a:pt x="349" y="76"/>
                </a:lnTo>
                <a:lnTo>
                  <a:pt x="347" y="86"/>
                </a:lnTo>
                <a:lnTo>
                  <a:pt x="344" y="92"/>
                </a:lnTo>
                <a:lnTo>
                  <a:pt x="340" y="99"/>
                </a:lnTo>
                <a:lnTo>
                  <a:pt x="332" y="109"/>
                </a:lnTo>
                <a:lnTo>
                  <a:pt x="325" y="118"/>
                </a:lnTo>
                <a:lnTo>
                  <a:pt x="317" y="128"/>
                </a:lnTo>
                <a:lnTo>
                  <a:pt x="308" y="139"/>
                </a:lnTo>
                <a:lnTo>
                  <a:pt x="300" y="149"/>
                </a:lnTo>
                <a:lnTo>
                  <a:pt x="290" y="158"/>
                </a:lnTo>
                <a:lnTo>
                  <a:pt x="283" y="168"/>
                </a:lnTo>
                <a:lnTo>
                  <a:pt x="277" y="179"/>
                </a:lnTo>
                <a:lnTo>
                  <a:pt x="270" y="187"/>
                </a:lnTo>
                <a:lnTo>
                  <a:pt x="264" y="194"/>
                </a:lnTo>
                <a:lnTo>
                  <a:pt x="258" y="202"/>
                </a:lnTo>
                <a:lnTo>
                  <a:pt x="252" y="209"/>
                </a:lnTo>
                <a:lnTo>
                  <a:pt x="247" y="215"/>
                </a:lnTo>
                <a:lnTo>
                  <a:pt x="241" y="225"/>
                </a:lnTo>
                <a:lnTo>
                  <a:pt x="235" y="232"/>
                </a:lnTo>
                <a:lnTo>
                  <a:pt x="230" y="240"/>
                </a:lnTo>
                <a:lnTo>
                  <a:pt x="224" y="240"/>
                </a:lnTo>
                <a:lnTo>
                  <a:pt x="224" y="236"/>
                </a:lnTo>
                <a:lnTo>
                  <a:pt x="226" y="230"/>
                </a:lnTo>
                <a:lnTo>
                  <a:pt x="230" y="227"/>
                </a:lnTo>
                <a:lnTo>
                  <a:pt x="233" y="215"/>
                </a:lnTo>
                <a:lnTo>
                  <a:pt x="239" y="206"/>
                </a:lnTo>
                <a:lnTo>
                  <a:pt x="243" y="196"/>
                </a:lnTo>
                <a:lnTo>
                  <a:pt x="249" y="187"/>
                </a:lnTo>
                <a:lnTo>
                  <a:pt x="243" y="192"/>
                </a:lnTo>
                <a:lnTo>
                  <a:pt x="239" y="198"/>
                </a:lnTo>
                <a:lnTo>
                  <a:pt x="233" y="204"/>
                </a:lnTo>
                <a:lnTo>
                  <a:pt x="228" y="209"/>
                </a:lnTo>
                <a:lnTo>
                  <a:pt x="222" y="215"/>
                </a:lnTo>
                <a:lnTo>
                  <a:pt x="218" y="221"/>
                </a:lnTo>
                <a:lnTo>
                  <a:pt x="211" y="227"/>
                </a:lnTo>
                <a:lnTo>
                  <a:pt x="207" y="234"/>
                </a:lnTo>
                <a:lnTo>
                  <a:pt x="201" y="238"/>
                </a:lnTo>
                <a:lnTo>
                  <a:pt x="199" y="244"/>
                </a:lnTo>
                <a:lnTo>
                  <a:pt x="193" y="249"/>
                </a:lnTo>
                <a:lnTo>
                  <a:pt x="192" y="255"/>
                </a:lnTo>
                <a:lnTo>
                  <a:pt x="186" y="261"/>
                </a:lnTo>
                <a:lnTo>
                  <a:pt x="182" y="266"/>
                </a:lnTo>
                <a:lnTo>
                  <a:pt x="178" y="274"/>
                </a:lnTo>
                <a:lnTo>
                  <a:pt x="174" y="280"/>
                </a:lnTo>
                <a:lnTo>
                  <a:pt x="174" y="280"/>
                </a:lnTo>
                <a:lnTo>
                  <a:pt x="174" y="282"/>
                </a:lnTo>
                <a:lnTo>
                  <a:pt x="171" y="282"/>
                </a:lnTo>
                <a:lnTo>
                  <a:pt x="167" y="284"/>
                </a:lnTo>
                <a:lnTo>
                  <a:pt x="163" y="280"/>
                </a:lnTo>
                <a:lnTo>
                  <a:pt x="165" y="276"/>
                </a:lnTo>
                <a:lnTo>
                  <a:pt x="167" y="272"/>
                </a:lnTo>
                <a:lnTo>
                  <a:pt x="169" y="266"/>
                </a:lnTo>
                <a:lnTo>
                  <a:pt x="171" y="259"/>
                </a:lnTo>
                <a:lnTo>
                  <a:pt x="174" y="253"/>
                </a:lnTo>
                <a:lnTo>
                  <a:pt x="178" y="246"/>
                </a:lnTo>
                <a:lnTo>
                  <a:pt x="184" y="238"/>
                </a:lnTo>
                <a:lnTo>
                  <a:pt x="188" y="230"/>
                </a:lnTo>
                <a:lnTo>
                  <a:pt x="192" y="225"/>
                </a:lnTo>
                <a:lnTo>
                  <a:pt x="197" y="217"/>
                </a:lnTo>
                <a:lnTo>
                  <a:pt x="201" y="211"/>
                </a:lnTo>
                <a:lnTo>
                  <a:pt x="195" y="208"/>
                </a:lnTo>
                <a:lnTo>
                  <a:pt x="192" y="211"/>
                </a:lnTo>
                <a:lnTo>
                  <a:pt x="186" y="217"/>
                </a:lnTo>
                <a:lnTo>
                  <a:pt x="182" y="221"/>
                </a:lnTo>
                <a:lnTo>
                  <a:pt x="174" y="225"/>
                </a:lnTo>
                <a:lnTo>
                  <a:pt x="169" y="232"/>
                </a:lnTo>
                <a:lnTo>
                  <a:pt x="161" y="240"/>
                </a:lnTo>
                <a:lnTo>
                  <a:pt x="155" y="247"/>
                </a:lnTo>
                <a:lnTo>
                  <a:pt x="148" y="251"/>
                </a:lnTo>
                <a:lnTo>
                  <a:pt x="138" y="257"/>
                </a:lnTo>
                <a:lnTo>
                  <a:pt x="131" y="261"/>
                </a:lnTo>
                <a:lnTo>
                  <a:pt x="123" y="266"/>
                </a:lnTo>
                <a:lnTo>
                  <a:pt x="123" y="259"/>
                </a:lnTo>
                <a:lnTo>
                  <a:pt x="123" y="253"/>
                </a:lnTo>
                <a:lnTo>
                  <a:pt x="125" y="247"/>
                </a:lnTo>
                <a:lnTo>
                  <a:pt x="129" y="242"/>
                </a:lnTo>
                <a:lnTo>
                  <a:pt x="133" y="234"/>
                </a:lnTo>
                <a:lnTo>
                  <a:pt x="136" y="227"/>
                </a:lnTo>
                <a:lnTo>
                  <a:pt x="140" y="219"/>
                </a:lnTo>
                <a:lnTo>
                  <a:pt x="146" y="209"/>
                </a:lnTo>
                <a:lnTo>
                  <a:pt x="150" y="202"/>
                </a:lnTo>
                <a:lnTo>
                  <a:pt x="154" y="194"/>
                </a:lnTo>
                <a:lnTo>
                  <a:pt x="157" y="185"/>
                </a:lnTo>
                <a:lnTo>
                  <a:pt x="161" y="177"/>
                </a:lnTo>
                <a:lnTo>
                  <a:pt x="155" y="183"/>
                </a:lnTo>
                <a:lnTo>
                  <a:pt x="150" y="187"/>
                </a:lnTo>
                <a:lnTo>
                  <a:pt x="142" y="192"/>
                </a:lnTo>
                <a:lnTo>
                  <a:pt x="136" y="200"/>
                </a:lnTo>
                <a:lnTo>
                  <a:pt x="129" y="206"/>
                </a:lnTo>
                <a:lnTo>
                  <a:pt x="123" y="213"/>
                </a:lnTo>
                <a:lnTo>
                  <a:pt x="116" y="221"/>
                </a:lnTo>
                <a:lnTo>
                  <a:pt x="108" y="228"/>
                </a:lnTo>
                <a:lnTo>
                  <a:pt x="100" y="234"/>
                </a:lnTo>
                <a:lnTo>
                  <a:pt x="95" y="242"/>
                </a:lnTo>
                <a:lnTo>
                  <a:pt x="87" y="247"/>
                </a:lnTo>
                <a:lnTo>
                  <a:pt x="81" y="255"/>
                </a:lnTo>
                <a:lnTo>
                  <a:pt x="79" y="253"/>
                </a:lnTo>
                <a:lnTo>
                  <a:pt x="81" y="247"/>
                </a:lnTo>
                <a:lnTo>
                  <a:pt x="81" y="244"/>
                </a:lnTo>
                <a:lnTo>
                  <a:pt x="77" y="247"/>
                </a:lnTo>
                <a:lnTo>
                  <a:pt x="70" y="251"/>
                </a:lnTo>
                <a:lnTo>
                  <a:pt x="64" y="257"/>
                </a:lnTo>
                <a:lnTo>
                  <a:pt x="57" y="265"/>
                </a:lnTo>
                <a:lnTo>
                  <a:pt x="49" y="272"/>
                </a:lnTo>
                <a:lnTo>
                  <a:pt x="49" y="265"/>
                </a:lnTo>
                <a:lnTo>
                  <a:pt x="51" y="257"/>
                </a:lnTo>
                <a:lnTo>
                  <a:pt x="55" y="251"/>
                </a:lnTo>
                <a:lnTo>
                  <a:pt x="58" y="247"/>
                </a:lnTo>
                <a:lnTo>
                  <a:pt x="62" y="242"/>
                </a:lnTo>
                <a:lnTo>
                  <a:pt x="66" y="236"/>
                </a:lnTo>
                <a:lnTo>
                  <a:pt x="68" y="230"/>
                </a:lnTo>
                <a:lnTo>
                  <a:pt x="72" y="225"/>
                </a:lnTo>
                <a:lnTo>
                  <a:pt x="76" y="219"/>
                </a:lnTo>
                <a:lnTo>
                  <a:pt x="79" y="211"/>
                </a:lnTo>
                <a:lnTo>
                  <a:pt x="81" y="206"/>
                </a:lnTo>
                <a:lnTo>
                  <a:pt x="85" y="202"/>
                </a:lnTo>
                <a:lnTo>
                  <a:pt x="89" y="196"/>
                </a:lnTo>
                <a:lnTo>
                  <a:pt x="93" y="190"/>
                </a:lnTo>
                <a:lnTo>
                  <a:pt x="95" y="185"/>
                </a:lnTo>
                <a:lnTo>
                  <a:pt x="98" y="179"/>
                </a:lnTo>
                <a:lnTo>
                  <a:pt x="102" y="173"/>
                </a:lnTo>
                <a:lnTo>
                  <a:pt x="106" y="168"/>
                </a:lnTo>
                <a:lnTo>
                  <a:pt x="110" y="162"/>
                </a:lnTo>
                <a:lnTo>
                  <a:pt x="114" y="156"/>
                </a:lnTo>
                <a:lnTo>
                  <a:pt x="104" y="166"/>
                </a:lnTo>
                <a:lnTo>
                  <a:pt x="96" y="177"/>
                </a:lnTo>
                <a:lnTo>
                  <a:pt x="87" y="187"/>
                </a:lnTo>
                <a:lnTo>
                  <a:pt x="79" y="196"/>
                </a:lnTo>
                <a:lnTo>
                  <a:pt x="70" y="206"/>
                </a:lnTo>
                <a:lnTo>
                  <a:pt x="60" y="215"/>
                </a:lnTo>
                <a:lnTo>
                  <a:pt x="51" y="227"/>
                </a:lnTo>
                <a:lnTo>
                  <a:pt x="43" y="236"/>
                </a:lnTo>
                <a:lnTo>
                  <a:pt x="34" y="246"/>
                </a:lnTo>
                <a:lnTo>
                  <a:pt x="24" y="255"/>
                </a:lnTo>
                <a:lnTo>
                  <a:pt x="17" y="265"/>
                </a:lnTo>
                <a:lnTo>
                  <a:pt x="7" y="276"/>
                </a:lnTo>
                <a:lnTo>
                  <a:pt x="1" y="272"/>
                </a:lnTo>
                <a:lnTo>
                  <a:pt x="0" y="268"/>
                </a:lnTo>
                <a:lnTo>
                  <a:pt x="1" y="263"/>
                </a:lnTo>
                <a:lnTo>
                  <a:pt x="7" y="261"/>
                </a:lnTo>
                <a:lnTo>
                  <a:pt x="11" y="253"/>
                </a:lnTo>
                <a:lnTo>
                  <a:pt x="17" y="246"/>
                </a:lnTo>
                <a:lnTo>
                  <a:pt x="20" y="240"/>
                </a:lnTo>
                <a:lnTo>
                  <a:pt x="26" y="232"/>
                </a:lnTo>
                <a:lnTo>
                  <a:pt x="32" y="225"/>
                </a:lnTo>
                <a:lnTo>
                  <a:pt x="36" y="219"/>
                </a:lnTo>
                <a:lnTo>
                  <a:pt x="41" y="211"/>
                </a:lnTo>
                <a:lnTo>
                  <a:pt x="47" y="206"/>
                </a:lnTo>
                <a:lnTo>
                  <a:pt x="51" y="198"/>
                </a:lnTo>
                <a:lnTo>
                  <a:pt x="57" y="190"/>
                </a:lnTo>
                <a:lnTo>
                  <a:pt x="60" y="185"/>
                </a:lnTo>
                <a:lnTo>
                  <a:pt x="68" y="179"/>
                </a:lnTo>
                <a:lnTo>
                  <a:pt x="72" y="170"/>
                </a:lnTo>
                <a:lnTo>
                  <a:pt x="77" y="164"/>
                </a:lnTo>
                <a:lnTo>
                  <a:pt x="81" y="156"/>
                </a:lnTo>
                <a:lnTo>
                  <a:pt x="87" y="151"/>
                </a:lnTo>
                <a:lnTo>
                  <a:pt x="91" y="143"/>
                </a:lnTo>
                <a:lnTo>
                  <a:pt x="96" y="137"/>
                </a:lnTo>
                <a:lnTo>
                  <a:pt x="100" y="130"/>
                </a:lnTo>
                <a:lnTo>
                  <a:pt x="106" y="124"/>
                </a:lnTo>
                <a:lnTo>
                  <a:pt x="112" y="116"/>
                </a:lnTo>
                <a:lnTo>
                  <a:pt x="117" y="109"/>
                </a:lnTo>
                <a:lnTo>
                  <a:pt x="121" y="103"/>
                </a:lnTo>
                <a:lnTo>
                  <a:pt x="127" y="97"/>
                </a:lnTo>
                <a:lnTo>
                  <a:pt x="133" y="90"/>
                </a:lnTo>
                <a:lnTo>
                  <a:pt x="136" y="84"/>
                </a:lnTo>
                <a:lnTo>
                  <a:pt x="142" y="74"/>
                </a:lnTo>
                <a:lnTo>
                  <a:pt x="148" y="69"/>
                </a:lnTo>
                <a:lnTo>
                  <a:pt x="152" y="63"/>
                </a:lnTo>
                <a:lnTo>
                  <a:pt x="157" y="55"/>
                </a:lnTo>
                <a:lnTo>
                  <a:pt x="161" y="50"/>
                </a:lnTo>
                <a:lnTo>
                  <a:pt x="169" y="44"/>
                </a:lnTo>
                <a:lnTo>
                  <a:pt x="173" y="38"/>
                </a:lnTo>
                <a:lnTo>
                  <a:pt x="178" y="33"/>
                </a:lnTo>
                <a:lnTo>
                  <a:pt x="182" y="25"/>
                </a:lnTo>
                <a:lnTo>
                  <a:pt x="186" y="19"/>
                </a:lnTo>
                <a:lnTo>
                  <a:pt x="193" y="19"/>
                </a:lnTo>
                <a:lnTo>
                  <a:pt x="201" y="17"/>
                </a:lnTo>
                <a:lnTo>
                  <a:pt x="207" y="17"/>
                </a:lnTo>
                <a:lnTo>
                  <a:pt x="216" y="17"/>
                </a:lnTo>
                <a:lnTo>
                  <a:pt x="222" y="16"/>
                </a:lnTo>
                <a:lnTo>
                  <a:pt x="230" y="16"/>
                </a:lnTo>
                <a:lnTo>
                  <a:pt x="237" y="14"/>
                </a:lnTo>
                <a:lnTo>
                  <a:pt x="245" y="14"/>
                </a:lnTo>
                <a:lnTo>
                  <a:pt x="251" y="14"/>
                </a:lnTo>
                <a:lnTo>
                  <a:pt x="258" y="12"/>
                </a:lnTo>
                <a:lnTo>
                  <a:pt x="266" y="12"/>
                </a:lnTo>
                <a:lnTo>
                  <a:pt x="273" y="12"/>
                </a:lnTo>
                <a:lnTo>
                  <a:pt x="281" y="10"/>
                </a:lnTo>
                <a:lnTo>
                  <a:pt x="289" y="10"/>
                </a:lnTo>
                <a:lnTo>
                  <a:pt x="296" y="10"/>
                </a:lnTo>
                <a:lnTo>
                  <a:pt x="304" y="10"/>
                </a:lnTo>
                <a:lnTo>
                  <a:pt x="311" y="8"/>
                </a:lnTo>
                <a:lnTo>
                  <a:pt x="323" y="8"/>
                </a:lnTo>
                <a:lnTo>
                  <a:pt x="332" y="6"/>
                </a:lnTo>
                <a:lnTo>
                  <a:pt x="342" y="6"/>
                </a:lnTo>
                <a:lnTo>
                  <a:pt x="349" y="4"/>
                </a:lnTo>
                <a:lnTo>
                  <a:pt x="359" y="4"/>
                </a:lnTo>
                <a:lnTo>
                  <a:pt x="368" y="2"/>
                </a:lnTo>
                <a:lnTo>
                  <a:pt x="380" y="2"/>
                </a:lnTo>
                <a:lnTo>
                  <a:pt x="380" y="2"/>
                </a:lnTo>
                <a:close/>
              </a:path>
            </a:pathLst>
          </a:custGeom>
          <a:solidFill>
            <a:srgbClr val="E0E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Freeform 28">
            <a:extLst>
              <a:ext uri="{FF2B5EF4-FFF2-40B4-BE49-F238E27FC236}">
                <a16:creationId xmlns:a16="http://schemas.microsoft.com/office/drawing/2014/main" id="{F8CDD43A-C26A-4F2A-9222-6041C24FE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2326" y="2876550"/>
            <a:ext cx="950913" cy="889000"/>
          </a:xfrm>
          <a:custGeom>
            <a:avLst/>
            <a:gdLst>
              <a:gd name="T0" fmla="*/ 129 w 280"/>
              <a:gd name="T1" fmla="*/ 0 h 263"/>
              <a:gd name="T2" fmla="*/ 158 w 280"/>
              <a:gd name="T3" fmla="*/ 2 h 263"/>
              <a:gd name="T4" fmla="*/ 188 w 280"/>
              <a:gd name="T5" fmla="*/ 2 h 263"/>
              <a:gd name="T6" fmla="*/ 215 w 280"/>
              <a:gd name="T7" fmla="*/ 2 h 263"/>
              <a:gd name="T8" fmla="*/ 244 w 280"/>
              <a:gd name="T9" fmla="*/ 4 h 263"/>
              <a:gd name="T10" fmla="*/ 268 w 280"/>
              <a:gd name="T11" fmla="*/ 6 h 263"/>
              <a:gd name="T12" fmla="*/ 276 w 280"/>
              <a:gd name="T13" fmla="*/ 23 h 263"/>
              <a:gd name="T14" fmla="*/ 276 w 280"/>
              <a:gd name="T15" fmla="*/ 40 h 263"/>
              <a:gd name="T16" fmla="*/ 278 w 280"/>
              <a:gd name="T17" fmla="*/ 57 h 263"/>
              <a:gd name="T18" fmla="*/ 278 w 280"/>
              <a:gd name="T19" fmla="*/ 76 h 263"/>
              <a:gd name="T20" fmla="*/ 276 w 280"/>
              <a:gd name="T21" fmla="*/ 93 h 263"/>
              <a:gd name="T22" fmla="*/ 272 w 280"/>
              <a:gd name="T23" fmla="*/ 112 h 263"/>
              <a:gd name="T24" fmla="*/ 272 w 280"/>
              <a:gd name="T25" fmla="*/ 139 h 263"/>
              <a:gd name="T26" fmla="*/ 272 w 280"/>
              <a:gd name="T27" fmla="*/ 166 h 263"/>
              <a:gd name="T28" fmla="*/ 276 w 280"/>
              <a:gd name="T29" fmla="*/ 198 h 263"/>
              <a:gd name="T30" fmla="*/ 272 w 280"/>
              <a:gd name="T31" fmla="*/ 225 h 263"/>
              <a:gd name="T32" fmla="*/ 263 w 280"/>
              <a:gd name="T33" fmla="*/ 245 h 263"/>
              <a:gd name="T34" fmla="*/ 242 w 280"/>
              <a:gd name="T35" fmla="*/ 259 h 263"/>
              <a:gd name="T36" fmla="*/ 223 w 280"/>
              <a:gd name="T37" fmla="*/ 259 h 263"/>
              <a:gd name="T38" fmla="*/ 205 w 280"/>
              <a:gd name="T39" fmla="*/ 259 h 263"/>
              <a:gd name="T40" fmla="*/ 186 w 280"/>
              <a:gd name="T41" fmla="*/ 259 h 263"/>
              <a:gd name="T42" fmla="*/ 167 w 280"/>
              <a:gd name="T43" fmla="*/ 259 h 263"/>
              <a:gd name="T44" fmla="*/ 150 w 280"/>
              <a:gd name="T45" fmla="*/ 259 h 263"/>
              <a:gd name="T46" fmla="*/ 129 w 280"/>
              <a:gd name="T47" fmla="*/ 259 h 263"/>
              <a:gd name="T48" fmla="*/ 112 w 280"/>
              <a:gd name="T49" fmla="*/ 259 h 263"/>
              <a:gd name="T50" fmla="*/ 95 w 280"/>
              <a:gd name="T51" fmla="*/ 261 h 263"/>
              <a:gd name="T52" fmla="*/ 78 w 280"/>
              <a:gd name="T53" fmla="*/ 261 h 263"/>
              <a:gd name="T54" fmla="*/ 59 w 280"/>
              <a:gd name="T55" fmla="*/ 263 h 263"/>
              <a:gd name="T56" fmla="*/ 40 w 280"/>
              <a:gd name="T57" fmla="*/ 259 h 263"/>
              <a:gd name="T58" fmla="*/ 21 w 280"/>
              <a:gd name="T59" fmla="*/ 255 h 263"/>
              <a:gd name="T60" fmla="*/ 4 w 280"/>
              <a:gd name="T61" fmla="*/ 245 h 263"/>
              <a:gd name="T62" fmla="*/ 0 w 280"/>
              <a:gd name="T63" fmla="*/ 226 h 263"/>
              <a:gd name="T64" fmla="*/ 0 w 280"/>
              <a:gd name="T65" fmla="*/ 206 h 263"/>
              <a:gd name="T66" fmla="*/ 0 w 280"/>
              <a:gd name="T67" fmla="*/ 185 h 263"/>
              <a:gd name="T68" fmla="*/ 0 w 280"/>
              <a:gd name="T69" fmla="*/ 164 h 263"/>
              <a:gd name="T70" fmla="*/ 0 w 280"/>
              <a:gd name="T71" fmla="*/ 145 h 263"/>
              <a:gd name="T72" fmla="*/ 2 w 280"/>
              <a:gd name="T73" fmla="*/ 126 h 263"/>
              <a:gd name="T74" fmla="*/ 2 w 280"/>
              <a:gd name="T75" fmla="*/ 103 h 263"/>
              <a:gd name="T76" fmla="*/ 2 w 280"/>
              <a:gd name="T77" fmla="*/ 84 h 263"/>
              <a:gd name="T78" fmla="*/ 2 w 280"/>
              <a:gd name="T79" fmla="*/ 63 h 263"/>
              <a:gd name="T80" fmla="*/ 2 w 280"/>
              <a:gd name="T81" fmla="*/ 42 h 263"/>
              <a:gd name="T82" fmla="*/ 2 w 280"/>
              <a:gd name="T83" fmla="*/ 23 h 263"/>
              <a:gd name="T84" fmla="*/ 15 w 280"/>
              <a:gd name="T85" fmla="*/ 12 h 263"/>
              <a:gd name="T86" fmla="*/ 40 w 280"/>
              <a:gd name="T87" fmla="*/ 10 h 263"/>
              <a:gd name="T88" fmla="*/ 70 w 280"/>
              <a:gd name="T89" fmla="*/ 6 h 263"/>
              <a:gd name="T90" fmla="*/ 99 w 280"/>
              <a:gd name="T91" fmla="*/ 2 h 263"/>
              <a:gd name="T92" fmla="*/ 112 w 280"/>
              <a:gd name="T93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0" h="263">
                <a:moveTo>
                  <a:pt x="112" y="0"/>
                </a:moveTo>
                <a:lnTo>
                  <a:pt x="122" y="0"/>
                </a:lnTo>
                <a:lnTo>
                  <a:pt x="129" y="0"/>
                </a:lnTo>
                <a:lnTo>
                  <a:pt x="141" y="0"/>
                </a:lnTo>
                <a:lnTo>
                  <a:pt x="150" y="2"/>
                </a:lnTo>
                <a:lnTo>
                  <a:pt x="158" y="2"/>
                </a:lnTo>
                <a:lnTo>
                  <a:pt x="167" y="2"/>
                </a:lnTo>
                <a:lnTo>
                  <a:pt x="177" y="2"/>
                </a:lnTo>
                <a:lnTo>
                  <a:pt x="188" y="2"/>
                </a:lnTo>
                <a:lnTo>
                  <a:pt x="196" y="2"/>
                </a:lnTo>
                <a:lnTo>
                  <a:pt x="205" y="2"/>
                </a:lnTo>
                <a:lnTo>
                  <a:pt x="215" y="2"/>
                </a:lnTo>
                <a:lnTo>
                  <a:pt x="224" y="4"/>
                </a:lnTo>
                <a:lnTo>
                  <a:pt x="232" y="4"/>
                </a:lnTo>
                <a:lnTo>
                  <a:pt x="244" y="4"/>
                </a:lnTo>
                <a:lnTo>
                  <a:pt x="253" y="4"/>
                </a:lnTo>
                <a:lnTo>
                  <a:pt x="263" y="4"/>
                </a:lnTo>
                <a:lnTo>
                  <a:pt x="268" y="6"/>
                </a:lnTo>
                <a:lnTo>
                  <a:pt x="272" y="12"/>
                </a:lnTo>
                <a:lnTo>
                  <a:pt x="274" y="17"/>
                </a:lnTo>
                <a:lnTo>
                  <a:pt x="276" y="23"/>
                </a:lnTo>
                <a:lnTo>
                  <a:pt x="276" y="29"/>
                </a:lnTo>
                <a:lnTo>
                  <a:pt x="276" y="34"/>
                </a:lnTo>
                <a:lnTo>
                  <a:pt x="276" y="40"/>
                </a:lnTo>
                <a:lnTo>
                  <a:pt x="276" y="46"/>
                </a:lnTo>
                <a:lnTo>
                  <a:pt x="276" y="52"/>
                </a:lnTo>
                <a:lnTo>
                  <a:pt x="278" y="57"/>
                </a:lnTo>
                <a:lnTo>
                  <a:pt x="278" y="63"/>
                </a:lnTo>
                <a:lnTo>
                  <a:pt x="280" y="71"/>
                </a:lnTo>
                <a:lnTo>
                  <a:pt x="278" y="76"/>
                </a:lnTo>
                <a:lnTo>
                  <a:pt x="278" y="82"/>
                </a:lnTo>
                <a:lnTo>
                  <a:pt x="276" y="88"/>
                </a:lnTo>
                <a:lnTo>
                  <a:pt x="276" y="93"/>
                </a:lnTo>
                <a:lnTo>
                  <a:pt x="274" y="99"/>
                </a:lnTo>
                <a:lnTo>
                  <a:pt x="272" y="107"/>
                </a:lnTo>
                <a:lnTo>
                  <a:pt x="272" y="112"/>
                </a:lnTo>
                <a:lnTo>
                  <a:pt x="272" y="120"/>
                </a:lnTo>
                <a:lnTo>
                  <a:pt x="272" y="129"/>
                </a:lnTo>
                <a:lnTo>
                  <a:pt x="272" y="139"/>
                </a:lnTo>
                <a:lnTo>
                  <a:pt x="272" y="149"/>
                </a:lnTo>
                <a:lnTo>
                  <a:pt x="272" y="158"/>
                </a:lnTo>
                <a:lnTo>
                  <a:pt x="272" y="166"/>
                </a:lnTo>
                <a:lnTo>
                  <a:pt x="274" y="177"/>
                </a:lnTo>
                <a:lnTo>
                  <a:pt x="274" y="187"/>
                </a:lnTo>
                <a:lnTo>
                  <a:pt x="276" y="198"/>
                </a:lnTo>
                <a:lnTo>
                  <a:pt x="274" y="206"/>
                </a:lnTo>
                <a:lnTo>
                  <a:pt x="274" y="215"/>
                </a:lnTo>
                <a:lnTo>
                  <a:pt x="272" y="225"/>
                </a:lnTo>
                <a:lnTo>
                  <a:pt x="270" y="232"/>
                </a:lnTo>
                <a:lnTo>
                  <a:pt x="266" y="240"/>
                </a:lnTo>
                <a:lnTo>
                  <a:pt x="263" y="245"/>
                </a:lnTo>
                <a:lnTo>
                  <a:pt x="255" y="251"/>
                </a:lnTo>
                <a:lnTo>
                  <a:pt x="249" y="259"/>
                </a:lnTo>
                <a:lnTo>
                  <a:pt x="242" y="259"/>
                </a:lnTo>
                <a:lnTo>
                  <a:pt x="236" y="259"/>
                </a:lnTo>
                <a:lnTo>
                  <a:pt x="228" y="259"/>
                </a:lnTo>
                <a:lnTo>
                  <a:pt x="223" y="259"/>
                </a:lnTo>
                <a:lnTo>
                  <a:pt x="217" y="259"/>
                </a:lnTo>
                <a:lnTo>
                  <a:pt x="211" y="259"/>
                </a:lnTo>
                <a:lnTo>
                  <a:pt x="205" y="259"/>
                </a:lnTo>
                <a:lnTo>
                  <a:pt x="200" y="259"/>
                </a:lnTo>
                <a:lnTo>
                  <a:pt x="192" y="259"/>
                </a:lnTo>
                <a:lnTo>
                  <a:pt x="186" y="259"/>
                </a:lnTo>
                <a:lnTo>
                  <a:pt x="181" y="259"/>
                </a:lnTo>
                <a:lnTo>
                  <a:pt x="173" y="259"/>
                </a:lnTo>
                <a:lnTo>
                  <a:pt x="167" y="259"/>
                </a:lnTo>
                <a:lnTo>
                  <a:pt x="162" y="259"/>
                </a:lnTo>
                <a:lnTo>
                  <a:pt x="156" y="259"/>
                </a:lnTo>
                <a:lnTo>
                  <a:pt x="150" y="259"/>
                </a:lnTo>
                <a:lnTo>
                  <a:pt x="143" y="259"/>
                </a:lnTo>
                <a:lnTo>
                  <a:pt x="137" y="259"/>
                </a:lnTo>
                <a:lnTo>
                  <a:pt x="129" y="259"/>
                </a:lnTo>
                <a:lnTo>
                  <a:pt x="124" y="259"/>
                </a:lnTo>
                <a:lnTo>
                  <a:pt x="118" y="259"/>
                </a:lnTo>
                <a:lnTo>
                  <a:pt x="112" y="259"/>
                </a:lnTo>
                <a:lnTo>
                  <a:pt x="107" y="259"/>
                </a:lnTo>
                <a:lnTo>
                  <a:pt x="101" y="261"/>
                </a:lnTo>
                <a:lnTo>
                  <a:pt x="95" y="261"/>
                </a:lnTo>
                <a:lnTo>
                  <a:pt x="89" y="261"/>
                </a:lnTo>
                <a:lnTo>
                  <a:pt x="84" y="261"/>
                </a:lnTo>
                <a:lnTo>
                  <a:pt x="78" y="261"/>
                </a:lnTo>
                <a:lnTo>
                  <a:pt x="70" y="261"/>
                </a:lnTo>
                <a:lnTo>
                  <a:pt x="65" y="263"/>
                </a:lnTo>
                <a:lnTo>
                  <a:pt x="59" y="263"/>
                </a:lnTo>
                <a:lnTo>
                  <a:pt x="53" y="263"/>
                </a:lnTo>
                <a:lnTo>
                  <a:pt x="46" y="261"/>
                </a:lnTo>
                <a:lnTo>
                  <a:pt x="40" y="259"/>
                </a:lnTo>
                <a:lnTo>
                  <a:pt x="34" y="259"/>
                </a:lnTo>
                <a:lnTo>
                  <a:pt x="29" y="263"/>
                </a:lnTo>
                <a:lnTo>
                  <a:pt x="21" y="255"/>
                </a:lnTo>
                <a:lnTo>
                  <a:pt x="13" y="249"/>
                </a:lnTo>
                <a:lnTo>
                  <a:pt x="6" y="247"/>
                </a:lnTo>
                <a:lnTo>
                  <a:pt x="4" y="245"/>
                </a:lnTo>
                <a:lnTo>
                  <a:pt x="0" y="240"/>
                </a:lnTo>
                <a:lnTo>
                  <a:pt x="0" y="234"/>
                </a:lnTo>
                <a:lnTo>
                  <a:pt x="0" y="226"/>
                </a:lnTo>
                <a:lnTo>
                  <a:pt x="0" y="219"/>
                </a:lnTo>
                <a:lnTo>
                  <a:pt x="0" y="211"/>
                </a:lnTo>
                <a:lnTo>
                  <a:pt x="0" y="206"/>
                </a:lnTo>
                <a:lnTo>
                  <a:pt x="0" y="198"/>
                </a:lnTo>
                <a:lnTo>
                  <a:pt x="0" y="192"/>
                </a:lnTo>
                <a:lnTo>
                  <a:pt x="0" y="185"/>
                </a:lnTo>
                <a:lnTo>
                  <a:pt x="0" y="179"/>
                </a:lnTo>
                <a:lnTo>
                  <a:pt x="0" y="171"/>
                </a:lnTo>
                <a:lnTo>
                  <a:pt x="0" y="164"/>
                </a:lnTo>
                <a:lnTo>
                  <a:pt x="0" y="158"/>
                </a:lnTo>
                <a:lnTo>
                  <a:pt x="0" y="150"/>
                </a:lnTo>
                <a:lnTo>
                  <a:pt x="0" y="145"/>
                </a:lnTo>
                <a:lnTo>
                  <a:pt x="0" y="137"/>
                </a:lnTo>
                <a:lnTo>
                  <a:pt x="0" y="131"/>
                </a:lnTo>
                <a:lnTo>
                  <a:pt x="2" y="126"/>
                </a:lnTo>
                <a:lnTo>
                  <a:pt x="2" y="116"/>
                </a:lnTo>
                <a:lnTo>
                  <a:pt x="2" y="110"/>
                </a:lnTo>
                <a:lnTo>
                  <a:pt x="2" y="103"/>
                </a:lnTo>
                <a:lnTo>
                  <a:pt x="2" y="97"/>
                </a:lnTo>
                <a:lnTo>
                  <a:pt x="2" y="90"/>
                </a:lnTo>
                <a:lnTo>
                  <a:pt x="2" y="84"/>
                </a:lnTo>
                <a:lnTo>
                  <a:pt x="2" y="76"/>
                </a:lnTo>
                <a:lnTo>
                  <a:pt x="2" y="71"/>
                </a:lnTo>
                <a:lnTo>
                  <a:pt x="2" y="63"/>
                </a:lnTo>
                <a:lnTo>
                  <a:pt x="2" y="55"/>
                </a:lnTo>
                <a:lnTo>
                  <a:pt x="2" y="50"/>
                </a:lnTo>
                <a:lnTo>
                  <a:pt x="2" y="42"/>
                </a:lnTo>
                <a:lnTo>
                  <a:pt x="2" y="36"/>
                </a:lnTo>
                <a:lnTo>
                  <a:pt x="2" y="29"/>
                </a:lnTo>
                <a:lnTo>
                  <a:pt x="2" y="23"/>
                </a:lnTo>
                <a:lnTo>
                  <a:pt x="4" y="15"/>
                </a:lnTo>
                <a:lnTo>
                  <a:pt x="8" y="12"/>
                </a:lnTo>
                <a:lnTo>
                  <a:pt x="15" y="12"/>
                </a:lnTo>
                <a:lnTo>
                  <a:pt x="23" y="12"/>
                </a:lnTo>
                <a:lnTo>
                  <a:pt x="32" y="12"/>
                </a:lnTo>
                <a:lnTo>
                  <a:pt x="40" y="10"/>
                </a:lnTo>
                <a:lnTo>
                  <a:pt x="50" y="8"/>
                </a:lnTo>
                <a:lnTo>
                  <a:pt x="59" y="8"/>
                </a:lnTo>
                <a:lnTo>
                  <a:pt x="70" y="6"/>
                </a:lnTo>
                <a:lnTo>
                  <a:pt x="80" y="4"/>
                </a:lnTo>
                <a:lnTo>
                  <a:pt x="89" y="4"/>
                </a:lnTo>
                <a:lnTo>
                  <a:pt x="99" y="2"/>
                </a:lnTo>
                <a:lnTo>
                  <a:pt x="110" y="2"/>
                </a:lnTo>
                <a:lnTo>
                  <a:pt x="112" y="2"/>
                </a:lnTo>
                <a:lnTo>
                  <a:pt x="112" y="0"/>
                </a:lnTo>
                <a:lnTo>
                  <a:pt x="112" y="0"/>
                </a:lnTo>
                <a:close/>
              </a:path>
            </a:pathLst>
          </a:custGeom>
          <a:solidFill>
            <a:srgbClr val="E0E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Freeform 29">
            <a:extLst>
              <a:ext uri="{FF2B5EF4-FFF2-40B4-BE49-F238E27FC236}">
                <a16:creationId xmlns:a16="http://schemas.microsoft.com/office/drawing/2014/main" id="{AEB3FBB0-0649-48EF-B3F0-21D1ABA60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3" y="2930526"/>
            <a:ext cx="1377950" cy="1031875"/>
          </a:xfrm>
          <a:custGeom>
            <a:avLst/>
            <a:gdLst>
              <a:gd name="T0" fmla="*/ 403 w 405"/>
              <a:gd name="T1" fmla="*/ 4 h 305"/>
              <a:gd name="T2" fmla="*/ 392 w 405"/>
              <a:gd name="T3" fmla="*/ 23 h 305"/>
              <a:gd name="T4" fmla="*/ 369 w 405"/>
              <a:gd name="T5" fmla="*/ 54 h 305"/>
              <a:gd name="T6" fmla="*/ 346 w 405"/>
              <a:gd name="T7" fmla="*/ 84 h 305"/>
              <a:gd name="T8" fmla="*/ 331 w 405"/>
              <a:gd name="T9" fmla="*/ 105 h 305"/>
              <a:gd name="T10" fmla="*/ 318 w 405"/>
              <a:gd name="T11" fmla="*/ 122 h 305"/>
              <a:gd name="T12" fmla="*/ 306 w 405"/>
              <a:gd name="T13" fmla="*/ 139 h 305"/>
              <a:gd name="T14" fmla="*/ 295 w 405"/>
              <a:gd name="T15" fmla="*/ 156 h 305"/>
              <a:gd name="T16" fmla="*/ 284 w 405"/>
              <a:gd name="T17" fmla="*/ 173 h 305"/>
              <a:gd name="T18" fmla="*/ 270 w 405"/>
              <a:gd name="T19" fmla="*/ 192 h 305"/>
              <a:gd name="T20" fmla="*/ 257 w 405"/>
              <a:gd name="T21" fmla="*/ 215 h 305"/>
              <a:gd name="T22" fmla="*/ 242 w 405"/>
              <a:gd name="T23" fmla="*/ 236 h 305"/>
              <a:gd name="T24" fmla="*/ 227 w 405"/>
              <a:gd name="T25" fmla="*/ 259 h 305"/>
              <a:gd name="T26" fmla="*/ 215 w 405"/>
              <a:gd name="T27" fmla="*/ 280 h 305"/>
              <a:gd name="T28" fmla="*/ 204 w 405"/>
              <a:gd name="T29" fmla="*/ 295 h 305"/>
              <a:gd name="T30" fmla="*/ 185 w 405"/>
              <a:gd name="T31" fmla="*/ 295 h 305"/>
              <a:gd name="T32" fmla="*/ 166 w 405"/>
              <a:gd name="T33" fmla="*/ 295 h 305"/>
              <a:gd name="T34" fmla="*/ 149 w 405"/>
              <a:gd name="T35" fmla="*/ 295 h 305"/>
              <a:gd name="T36" fmla="*/ 131 w 405"/>
              <a:gd name="T37" fmla="*/ 297 h 305"/>
              <a:gd name="T38" fmla="*/ 112 w 405"/>
              <a:gd name="T39" fmla="*/ 297 h 305"/>
              <a:gd name="T40" fmla="*/ 95 w 405"/>
              <a:gd name="T41" fmla="*/ 297 h 305"/>
              <a:gd name="T42" fmla="*/ 76 w 405"/>
              <a:gd name="T43" fmla="*/ 297 h 305"/>
              <a:gd name="T44" fmla="*/ 59 w 405"/>
              <a:gd name="T45" fmla="*/ 299 h 305"/>
              <a:gd name="T46" fmla="*/ 40 w 405"/>
              <a:gd name="T47" fmla="*/ 299 h 305"/>
              <a:gd name="T48" fmla="*/ 23 w 405"/>
              <a:gd name="T49" fmla="*/ 301 h 305"/>
              <a:gd name="T50" fmla="*/ 8 w 405"/>
              <a:gd name="T51" fmla="*/ 303 h 305"/>
              <a:gd name="T52" fmla="*/ 2 w 405"/>
              <a:gd name="T53" fmla="*/ 295 h 305"/>
              <a:gd name="T54" fmla="*/ 15 w 405"/>
              <a:gd name="T55" fmla="*/ 276 h 305"/>
              <a:gd name="T56" fmla="*/ 31 w 405"/>
              <a:gd name="T57" fmla="*/ 251 h 305"/>
              <a:gd name="T58" fmla="*/ 48 w 405"/>
              <a:gd name="T59" fmla="*/ 225 h 305"/>
              <a:gd name="T60" fmla="*/ 53 w 405"/>
              <a:gd name="T61" fmla="*/ 208 h 305"/>
              <a:gd name="T62" fmla="*/ 73 w 405"/>
              <a:gd name="T63" fmla="*/ 181 h 305"/>
              <a:gd name="T64" fmla="*/ 92 w 405"/>
              <a:gd name="T65" fmla="*/ 154 h 305"/>
              <a:gd name="T66" fmla="*/ 109 w 405"/>
              <a:gd name="T67" fmla="*/ 128 h 305"/>
              <a:gd name="T68" fmla="*/ 120 w 405"/>
              <a:gd name="T69" fmla="*/ 107 h 305"/>
              <a:gd name="T70" fmla="*/ 133 w 405"/>
              <a:gd name="T71" fmla="*/ 84 h 305"/>
              <a:gd name="T72" fmla="*/ 145 w 405"/>
              <a:gd name="T73" fmla="*/ 63 h 305"/>
              <a:gd name="T74" fmla="*/ 158 w 405"/>
              <a:gd name="T75" fmla="*/ 40 h 305"/>
              <a:gd name="T76" fmla="*/ 171 w 405"/>
              <a:gd name="T77" fmla="*/ 19 h 305"/>
              <a:gd name="T78" fmla="*/ 192 w 405"/>
              <a:gd name="T79" fmla="*/ 12 h 305"/>
              <a:gd name="T80" fmla="*/ 209 w 405"/>
              <a:gd name="T81" fmla="*/ 10 h 305"/>
              <a:gd name="T82" fmla="*/ 228 w 405"/>
              <a:gd name="T83" fmla="*/ 8 h 305"/>
              <a:gd name="T84" fmla="*/ 246 w 405"/>
              <a:gd name="T85" fmla="*/ 8 h 305"/>
              <a:gd name="T86" fmla="*/ 263 w 405"/>
              <a:gd name="T87" fmla="*/ 6 h 305"/>
              <a:gd name="T88" fmla="*/ 284 w 405"/>
              <a:gd name="T89" fmla="*/ 6 h 305"/>
              <a:gd name="T90" fmla="*/ 301 w 405"/>
              <a:gd name="T91" fmla="*/ 6 h 305"/>
              <a:gd name="T92" fmla="*/ 318 w 405"/>
              <a:gd name="T93" fmla="*/ 4 h 305"/>
              <a:gd name="T94" fmla="*/ 337 w 405"/>
              <a:gd name="T95" fmla="*/ 2 h 305"/>
              <a:gd name="T96" fmla="*/ 356 w 405"/>
              <a:gd name="T97" fmla="*/ 2 h 305"/>
              <a:gd name="T98" fmla="*/ 373 w 405"/>
              <a:gd name="T99" fmla="*/ 0 h 305"/>
              <a:gd name="T100" fmla="*/ 394 w 405"/>
              <a:gd name="T101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5" h="305">
                <a:moveTo>
                  <a:pt x="394" y="0"/>
                </a:moveTo>
                <a:lnTo>
                  <a:pt x="398" y="2"/>
                </a:lnTo>
                <a:lnTo>
                  <a:pt x="403" y="4"/>
                </a:lnTo>
                <a:lnTo>
                  <a:pt x="405" y="8"/>
                </a:lnTo>
                <a:lnTo>
                  <a:pt x="401" y="14"/>
                </a:lnTo>
                <a:lnTo>
                  <a:pt x="392" y="23"/>
                </a:lnTo>
                <a:lnTo>
                  <a:pt x="384" y="33"/>
                </a:lnTo>
                <a:lnTo>
                  <a:pt x="377" y="42"/>
                </a:lnTo>
                <a:lnTo>
                  <a:pt x="369" y="54"/>
                </a:lnTo>
                <a:lnTo>
                  <a:pt x="362" y="63"/>
                </a:lnTo>
                <a:lnTo>
                  <a:pt x="354" y="74"/>
                </a:lnTo>
                <a:lnTo>
                  <a:pt x="346" y="84"/>
                </a:lnTo>
                <a:lnTo>
                  <a:pt x="339" y="93"/>
                </a:lnTo>
                <a:lnTo>
                  <a:pt x="335" y="99"/>
                </a:lnTo>
                <a:lnTo>
                  <a:pt x="331" y="105"/>
                </a:lnTo>
                <a:lnTo>
                  <a:pt x="325" y="111"/>
                </a:lnTo>
                <a:lnTo>
                  <a:pt x="322" y="116"/>
                </a:lnTo>
                <a:lnTo>
                  <a:pt x="318" y="122"/>
                </a:lnTo>
                <a:lnTo>
                  <a:pt x="314" y="128"/>
                </a:lnTo>
                <a:lnTo>
                  <a:pt x="310" y="133"/>
                </a:lnTo>
                <a:lnTo>
                  <a:pt x="306" y="139"/>
                </a:lnTo>
                <a:lnTo>
                  <a:pt x="303" y="145"/>
                </a:lnTo>
                <a:lnTo>
                  <a:pt x="299" y="151"/>
                </a:lnTo>
                <a:lnTo>
                  <a:pt x="295" y="156"/>
                </a:lnTo>
                <a:lnTo>
                  <a:pt x="291" y="162"/>
                </a:lnTo>
                <a:lnTo>
                  <a:pt x="287" y="168"/>
                </a:lnTo>
                <a:lnTo>
                  <a:pt x="284" y="173"/>
                </a:lnTo>
                <a:lnTo>
                  <a:pt x="280" y="179"/>
                </a:lnTo>
                <a:lnTo>
                  <a:pt x="276" y="185"/>
                </a:lnTo>
                <a:lnTo>
                  <a:pt x="270" y="192"/>
                </a:lnTo>
                <a:lnTo>
                  <a:pt x="265" y="200"/>
                </a:lnTo>
                <a:lnTo>
                  <a:pt x="261" y="208"/>
                </a:lnTo>
                <a:lnTo>
                  <a:pt x="257" y="215"/>
                </a:lnTo>
                <a:lnTo>
                  <a:pt x="251" y="223"/>
                </a:lnTo>
                <a:lnTo>
                  <a:pt x="247" y="228"/>
                </a:lnTo>
                <a:lnTo>
                  <a:pt x="242" y="236"/>
                </a:lnTo>
                <a:lnTo>
                  <a:pt x="238" y="244"/>
                </a:lnTo>
                <a:lnTo>
                  <a:pt x="232" y="251"/>
                </a:lnTo>
                <a:lnTo>
                  <a:pt x="227" y="259"/>
                </a:lnTo>
                <a:lnTo>
                  <a:pt x="221" y="267"/>
                </a:lnTo>
                <a:lnTo>
                  <a:pt x="217" y="274"/>
                </a:lnTo>
                <a:lnTo>
                  <a:pt x="215" y="280"/>
                </a:lnTo>
                <a:lnTo>
                  <a:pt x="215" y="287"/>
                </a:lnTo>
                <a:lnTo>
                  <a:pt x="209" y="291"/>
                </a:lnTo>
                <a:lnTo>
                  <a:pt x="204" y="295"/>
                </a:lnTo>
                <a:lnTo>
                  <a:pt x="196" y="295"/>
                </a:lnTo>
                <a:lnTo>
                  <a:pt x="190" y="295"/>
                </a:lnTo>
                <a:lnTo>
                  <a:pt x="185" y="295"/>
                </a:lnTo>
                <a:lnTo>
                  <a:pt x="179" y="295"/>
                </a:lnTo>
                <a:lnTo>
                  <a:pt x="173" y="295"/>
                </a:lnTo>
                <a:lnTo>
                  <a:pt x="166" y="295"/>
                </a:lnTo>
                <a:lnTo>
                  <a:pt x="160" y="295"/>
                </a:lnTo>
                <a:lnTo>
                  <a:pt x="154" y="295"/>
                </a:lnTo>
                <a:lnTo>
                  <a:pt x="149" y="295"/>
                </a:lnTo>
                <a:lnTo>
                  <a:pt x="143" y="295"/>
                </a:lnTo>
                <a:lnTo>
                  <a:pt x="137" y="295"/>
                </a:lnTo>
                <a:lnTo>
                  <a:pt x="131" y="297"/>
                </a:lnTo>
                <a:lnTo>
                  <a:pt x="126" y="297"/>
                </a:lnTo>
                <a:lnTo>
                  <a:pt x="118" y="297"/>
                </a:lnTo>
                <a:lnTo>
                  <a:pt x="112" y="297"/>
                </a:lnTo>
                <a:lnTo>
                  <a:pt x="107" y="297"/>
                </a:lnTo>
                <a:lnTo>
                  <a:pt x="101" y="297"/>
                </a:lnTo>
                <a:lnTo>
                  <a:pt x="95" y="297"/>
                </a:lnTo>
                <a:lnTo>
                  <a:pt x="90" y="297"/>
                </a:lnTo>
                <a:lnTo>
                  <a:pt x="84" y="297"/>
                </a:lnTo>
                <a:lnTo>
                  <a:pt x="76" y="297"/>
                </a:lnTo>
                <a:lnTo>
                  <a:pt x="71" y="297"/>
                </a:lnTo>
                <a:lnTo>
                  <a:pt x="65" y="297"/>
                </a:lnTo>
                <a:lnTo>
                  <a:pt x="59" y="299"/>
                </a:lnTo>
                <a:lnTo>
                  <a:pt x="52" y="299"/>
                </a:lnTo>
                <a:lnTo>
                  <a:pt x="46" y="299"/>
                </a:lnTo>
                <a:lnTo>
                  <a:pt x="40" y="299"/>
                </a:lnTo>
                <a:lnTo>
                  <a:pt x="34" y="299"/>
                </a:lnTo>
                <a:lnTo>
                  <a:pt x="29" y="299"/>
                </a:lnTo>
                <a:lnTo>
                  <a:pt x="23" y="301"/>
                </a:lnTo>
                <a:lnTo>
                  <a:pt x="15" y="301"/>
                </a:lnTo>
                <a:lnTo>
                  <a:pt x="10" y="301"/>
                </a:lnTo>
                <a:lnTo>
                  <a:pt x="8" y="303"/>
                </a:lnTo>
                <a:lnTo>
                  <a:pt x="6" y="305"/>
                </a:lnTo>
                <a:lnTo>
                  <a:pt x="0" y="299"/>
                </a:lnTo>
                <a:lnTo>
                  <a:pt x="2" y="295"/>
                </a:lnTo>
                <a:lnTo>
                  <a:pt x="6" y="289"/>
                </a:lnTo>
                <a:lnTo>
                  <a:pt x="10" y="284"/>
                </a:lnTo>
                <a:lnTo>
                  <a:pt x="15" y="276"/>
                </a:lnTo>
                <a:lnTo>
                  <a:pt x="19" y="267"/>
                </a:lnTo>
                <a:lnTo>
                  <a:pt x="25" y="259"/>
                </a:lnTo>
                <a:lnTo>
                  <a:pt x="31" y="251"/>
                </a:lnTo>
                <a:lnTo>
                  <a:pt x="38" y="240"/>
                </a:lnTo>
                <a:lnTo>
                  <a:pt x="44" y="230"/>
                </a:lnTo>
                <a:lnTo>
                  <a:pt x="48" y="225"/>
                </a:lnTo>
                <a:lnTo>
                  <a:pt x="50" y="221"/>
                </a:lnTo>
                <a:lnTo>
                  <a:pt x="52" y="213"/>
                </a:lnTo>
                <a:lnTo>
                  <a:pt x="53" y="208"/>
                </a:lnTo>
                <a:lnTo>
                  <a:pt x="59" y="198"/>
                </a:lnTo>
                <a:lnTo>
                  <a:pt x="65" y="189"/>
                </a:lnTo>
                <a:lnTo>
                  <a:pt x="73" y="181"/>
                </a:lnTo>
                <a:lnTo>
                  <a:pt x="78" y="171"/>
                </a:lnTo>
                <a:lnTo>
                  <a:pt x="84" y="162"/>
                </a:lnTo>
                <a:lnTo>
                  <a:pt x="92" y="154"/>
                </a:lnTo>
                <a:lnTo>
                  <a:pt x="97" y="143"/>
                </a:lnTo>
                <a:lnTo>
                  <a:pt x="105" y="135"/>
                </a:lnTo>
                <a:lnTo>
                  <a:pt x="109" y="128"/>
                </a:lnTo>
                <a:lnTo>
                  <a:pt x="112" y="120"/>
                </a:lnTo>
                <a:lnTo>
                  <a:pt x="116" y="112"/>
                </a:lnTo>
                <a:lnTo>
                  <a:pt x="120" y="107"/>
                </a:lnTo>
                <a:lnTo>
                  <a:pt x="124" y="97"/>
                </a:lnTo>
                <a:lnTo>
                  <a:pt x="130" y="92"/>
                </a:lnTo>
                <a:lnTo>
                  <a:pt x="133" y="84"/>
                </a:lnTo>
                <a:lnTo>
                  <a:pt x="137" y="76"/>
                </a:lnTo>
                <a:lnTo>
                  <a:pt x="141" y="69"/>
                </a:lnTo>
                <a:lnTo>
                  <a:pt x="145" y="63"/>
                </a:lnTo>
                <a:lnTo>
                  <a:pt x="149" y="54"/>
                </a:lnTo>
                <a:lnTo>
                  <a:pt x="154" y="48"/>
                </a:lnTo>
                <a:lnTo>
                  <a:pt x="158" y="40"/>
                </a:lnTo>
                <a:lnTo>
                  <a:pt x="162" y="33"/>
                </a:lnTo>
                <a:lnTo>
                  <a:pt x="166" y="27"/>
                </a:lnTo>
                <a:lnTo>
                  <a:pt x="171" y="19"/>
                </a:lnTo>
                <a:lnTo>
                  <a:pt x="179" y="17"/>
                </a:lnTo>
                <a:lnTo>
                  <a:pt x="185" y="16"/>
                </a:lnTo>
                <a:lnTo>
                  <a:pt x="192" y="12"/>
                </a:lnTo>
                <a:lnTo>
                  <a:pt x="198" y="12"/>
                </a:lnTo>
                <a:lnTo>
                  <a:pt x="204" y="10"/>
                </a:lnTo>
                <a:lnTo>
                  <a:pt x="209" y="10"/>
                </a:lnTo>
                <a:lnTo>
                  <a:pt x="215" y="10"/>
                </a:lnTo>
                <a:lnTo>
                  <a:pt x="221" y="10"/>
                </a:lnTo>
                <a:lnTo>
                  <a:pt x="228" y="8"/>
                </a:lnTo>
                <a:lnTo>
                  <a:pt x="234" y="8"/>
                </a:lnTo>
                <a:lnTo>
                  <a:pt x="240" y="8"/>
                </a:lnTo>
                <a:lnTo>
                  <a:pt x="246" y="8"/>
                </a:lnTo>
                <a:lnTo>
                  <a:pt x="251" y="8"/>
                </a:lnTo>
                <a:lnTo>
                  <a:pt x="257" y="8"/>
                </a:lnTo>
                <a:lnTo>
                  <a:pt x="263" y="6"/>
                </a:lnTo>
                <a:lnTo>
                  <a:pt x="270" y="6"/>
                </a:lnTo>
                <a:lnTo>
                  <a:pt x="276" y="6"/>
                </a:lnTo>
                <a:lnTo>
                  <a:pt x="284" y="6"/>
                </a:lnTo>
                <a:lnTo>
                  <a:pt x="289" y="6"/>
                </a:lnTo>
                <a:lnTo>
                  <a:pt x="295" y="6"/>
                </a:lnTo>
                <a:lnTo>
                  <a:pt x="301" y="6"/>
                </a:lnTo>
                <a:lnTo>
                  <a:pt x="306" y="6"/>
                </a:lnTo>
                <a:lnTo>
                  <a:pt x="312" y="4"/>
                </a:lnTo>
                <a:lnTo>
                  <a:pt x="318" y="4"/>
                </a:lnTo>
                <a:lnTo>
                  <a:pt x="323" y="2"/>
                </a:lnTo>
                <a:lnTo>
                  <a:pt x="331" y="2"/>
                </a:lnTo>
                <a:lnTo>
                  <a:pt x="337" y="2"/>
                </a:lnTo>
                <a:lnTo>
                  <a:pt x="344" y="2"/>
                </a:lnTo>
                <a:lnTo>
                  <a:pt x="350" y="2"/>
                </a:lnTo>
                <a:lnTo>
                  <a:pt x="356" y="2"/>
                </a:lnTo>
                <a:lnTo>
                  <a:pt x="362" y="0"/>
                </a:lnTo>
                <a:lnTo>
                  <a:pt x="367" y="0"/>
                </a:lnTo>
                <a:lnTo>
                  <a:pt x="373" y="0"/>
                </a:lnTo>
                <a:lnTo>
                  <a:pt x="381" y="0"/>
                </a:lnTo>
                <a:lnTo>
                  <a:pt x="386" y="0"/>
                </a:lnTo>
                <a:lnTo>
                  <a:pt x="394" y="0"/>
                </a:lnTo>
                <a:lnTo>
                  <a:pt x="39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Freeform 30">
            <a:extLst>
              <a:ext uri="{FF2B5EF4-FFF2-40B4-BE49-F238E27FC236}">
                <a16:creationId xmlns:a16="http://schemas.microsoft.com/office/drawing/2014/main" id="{D6A11DA7-5B01-477D-960E-B617DAE7D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39" y="2971801"/>
            <a:ext cx="236537" cy="169863"/>
          </a:xfrm>
          <a:custGeom>
            <a:avLst/>
            <a:gdLst>
              <a:gd name="T0" fmla="*/ 70 w 70"/>
              <a:gd name="T1" fmla="*/ 0 h 49"/>
              <a:gd name="T2" fmla="*/ 63 w 70"/>
              <a:gd name="T3" fmla="*/ 5 h 49"/>
              <a:gd name="T4" fmla="*/ 55 w 70"/>
              <a:gd name="T5" fmla="*/ 11 h 49"/>
              <a:gd name="T6" fmla="*/ 48 w 70"/>
              <a:gd name="T7" fmla="*/ 17 h 49"/>
              <a:gd name="T8" fmla="*/ 40 w 70"/>
              <a:gd name="T9" fmla="*/ 23 h 49"/>
              <a:gd name="T10" fmla="*/ 30 w 70"/>
              <a:gd name="T11" fmla="*/ 28 h 49"/>
              <a:gd name="T12" fmla="*/ 23 w 70"/>
              <a:gd name="T13" fmla="*/ 34 h 49"/>
              <a:gd name="T14" fmla="*/ 13 w 70"/>
              <a:gd name="T15" fmla="*/ 40 h 49"/>
              <a:gd name="T16" fmla="*/ 6 w 70"/>
              <a:gd name="T17" fmla="*/ 49 h 49"/>
              <a:gd name="T18" fmla="*/ 0 w 70"/>
              <a:gd name="T19" fmla="*/ 42 h 49"/>
              <a:gd name="T20" fmla="*/ 2 w 70"/>
              <a:gd name="T21" fmla="*/ 38 h 49"/>
              <a:gd name="T22" fmla="*/ 6 w 70"/>
              <a:gd name="T23" fmla="*/ 32 h 49"/>
              <a:gd name="T24" fmla="*/ 11 w 70"/>
              <a:gd name="T25" fmla="*/ 30 h 49"/>
              <a:gd name="T26" fmla="*/ 19 w 70"/>
              <a:gd name="T27" fmla="*/ 24 h 49"/>
              <a:gd name="T28" fmla="*/ 27 w 70"/>
              <a:gd name="T29" fmla="*/ 21 h 49"/>
              <a:gd name="T30" fmla="*/ 32 w 70"/>
              <a:gd name="T31" fmla="*/ 17 h 49"/>
              <a:gd name="T32" fmla="*/ 40 w 70"/>
              <a:gd name="T33" fmla="*/ 15 h 49"/>
              <a:gd name="T34" fmla="*/ 48 w 70"/>
              <a:gd name="T35" fmla="*/ 9 h 49"/>
              <a:gd name="T36" fmla="*/ 55 w 70"/>
              <a:gd name="T37" fmla="*/ 5 h 49"/>
              <a:gd name="T38" fmla="*/ 63 w 70"/>
              <a:gd name="T39" fmla="*/ 2 h 49"/>
              <a:gd name="T40" fmla="*/ 70 w 70"/>
              <a:gd name="T41" fmla="*/ 0 h 49"/>
              <a:gd name="T42" fmla="*/ 70 w 70"/>
              <a:gd name="T43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0" h="49">
                <a:moveTo>
                  <a:pt x="70" y="0"/>
                </a:moveTo>
                <a:lnTo>
                  <a:pt x="63" y="5"/>
                </a:lnTo>
                <a:lnTo>
                  <a:pt x="55" y="11"/>
                </a:lnTo>
                <a:lnTo>
                  <a:pt x="48" y="17"/>
                </a:lnTo>
                <a:lnTo>
                  <a:pt x="40" y="23"/>
                </a:lnTo>
                <a:lnTo>
                  <a:pt x="30" y="28"/>
                </a:lnTo>
                <a:lnTo>
                  <a:pt x="23" y="34"/>
                </a:lnTo>
                <a:lnTo>
                  <a:pt x="13" y="40"/>
                </a:lnTo>
                <a:lnTo>
                  <a:pt x="6" y="49"/>
                </a:lnTo>
                <a:lnTo>
                  <a:pt x="0" y="42"/>
                </a:lnTo>
                <a:lnTo>
                  <a:pt x="2" y="38"/>
                </a:lnTo>
                <a:lnTo>
                  <a:pt x="6" y="32"/>
                </a:lnTo>
                <a:lnTo>
                  <a:pt x="11" y="30"/>
                </a:lnTo>
                <a:lnTo>
                  <a:pt x="19" y="24"/>
                </a:lnTo>
                <a:lnTo>
                  <a:pt x="27" y="21"/>
                </a:lnTo>
                <a:lnTo>
                  <a:pt x="32" y="17"/>
                </a:lnTo>
                <a:lnTo>
                  <a:pt x="40" y="15"/>
                </a:lnTo>
                <a:lnTo>
                  <a:pt x="48" y="9"/>
                </a:lnTo>
                <a:lnTo>
                  <a:pt x="55" y="5"/>
                </a:lnTo>
                <a:lnTo>
                  <a:pt x="63" y="2"/>
                </a:lnTo>
                <a:lnTo>
                  <a:pt x="70" y="0"/>
                </a:lnTo>
                <a:lnTo>
                  <a:pt x="7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Freeform 31">
            <a:extLst>
              <a:ext uri="{FF2B5EF4-FFF2-40B4-BE49-F238E27FC236}">
                <a16:creationId xmlns:a16="http://schemas.microsoft.com/office/drawing/2014/main" id="{C146EA52-7B23-425C-ACD0-F98AFE887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113" y="2971801"/>
            <a:ext cx="773112" cy="149225"/>
          </a:xfrm>
          <a:custGeom>
            <a:avLst/>
            <a:gdLst>
              <a:gd name="T0" fmla="*/ 19 w 226"/>
              <a:gd name="T1" fmla="*/ 0 h 43"/>
              <a:gd name="T2" fmla="*/ 28 w 226"/>
              <a:gd name="T3" fmla="*/ 2 h 43"/>
              <a:gd name="T4" fmla="*/ 40 w 226"/>
              <a:gd name="T5" fmla="*/ 2 h 43"/>
              <a:gd name="T6" fmla="*/ 51 w 226"/>
              <a:gd name="T7" fmla="*/ 4 h 43"/>
              <a:gd name="T8" fmla="*/ 67 w 226"/>
              <a:gd name="T9" fmla="*/ 4 h 43"/>
              <a:gd name="T10" fmla="*/ 87 w 226"/>
              <a:gd name="T11" fmla="*/ 2 h 43"/>
              <a:gd name="T12" fmla="*/ 106 w 226"/>
              <a:gd name="T13" fmla="*/ 2 h 43"/>
              <a:gd name="T14" fmla="*/ 125 w 226"/>
              <a:gd name="T15" fmla="*/ 2 h 43"/>
              <a:gd name="T16" fmla="*/ 141 w 226"/>
              <a:gd name="T17" fmla="*/ 2 h 43"/>
              <a:gd name="T18" fmla="*/ 150 w 226"/>
              <a:gd name="T19" fmla="*/ 2 h 43"/>
              <a:gd name="T20" fmla="*/ 162 w 226"/>
              <a:gd name="T21" fmla="*/ 2 h 43"/>
              <a:gd name="T22" fmla="*/ 171 w 226"/>
              <a:gd name="T23" fmla="*/ 2 h 43"/>
              <a:gd name="T24" fmla="*/ 183 w 226"/>
              <a:gd name="T25" fmla="*/ 2 h 43"/>
              <a:gd name="T26" fmla="*/ 194 w 226"/>
              <a:gd name="T27" fmla="*/ 2 h 43"/>
              <a:gd name="T28" fmla="*/ 203 w 226"/>
              <a:gd name="T29" fmla="*/ 2 h 43"/>
              <a:gd name="T30" fmla="*/ 215 w 226"/>
              <a:gd name="T31" fmla="*/ 2 h 43"/>
              <a:gd name="T32" fmla="*/ 222 w 226"/>
              <a:gd name="T33" fmla="*/ 7 h 43"/>
              <a:gd name="T34" fmla="*/ 224 w 226"/>
              <a:gd name="T35" fmla="*/ 23 h 43"/>
              <a:gd name="T36" fmla="*/ 219 w 226"/>
              <a:gd name="T37" fmla="*/ 30 h 43"/>
              <a:gd name="T38" fmla="*/ 215 w 226"/>
              <a:gd name="T39" fmla="*/ 38 h 43"/>
              <a:gd name="T40" fmla="*/ 205 w 226"/>
              <a:gd name="T41" fmla="*/ 42 h 43"/>
              <a:gd name="T42" fmla="*/ 194 w 226"/>
              <a:gd name="T43" fmla="*/ 40 h 43"/>
              <a:gd name="T44" fmla="*/ 183 w 226"/>
              <a:gd name="T45" fmla="*/ 38 h 43"/>
              <a:gd name="T46" fmla="*/ 171 w 226"/>
              <a:gd name="T47" fmla="*/ 36 h 43"/>
              <a:gd name="T48" fmla="*/ 169 w 226"/>
              <a:gd name="T49" fmla="*/ 30 h 43"/>
              <a:gd name="T50" fmla="*/ 183 w 226"/>
              <a:gd name="T51" fmla="*/ 28 h 43"/>
              <a:gd name="T52" fmla="*/ 196 w 226"/>
              <a:gd name="T53" fmla="*/ 28 h 43"/>
              <a:gd name="T54" fmla="*/ 209 w 226"/>
              <a:gd name="T55" fmla="*/ 28 h 43"/>
              <a:gd name="T56" fmla="*/ 221 w 226"/>
              <a:gd name="T57" fmla="*/ 21 h 43"/>
              <a:gd name="T58" fmla="*/ 217 w 226"/>
              <a:gd name="T59" fmla="*/ 11 h 43"/>
              <a:gd name="T60" fmla="*/ 203 w 226"/>
              <a:gd name="T61" fmla="*/ 13 h 43"/>
              <a:gd name="T62" fmla="*/ 188 w 226"/>
              <a:gd name="T63" fmla="*/ 13 h 43"/>
              <a:gd name="T64" fmla="*/ 173 w 226"/>
              <a:gd name="T65" fmla="*/ 13 h 43"/>
              <a:gd name="T66" fmla="*/ 158 w 226"/>
              <a:gd name="T67" fmla="*/ 13 h 43"/>
              <a:gd name="T68" fmla="*/ 143 w 226"/>
              <a:gd name="T69" fmla="*/ 13 h 43"/>
              <a:gd name="T70" fmla="*/ 127 w 226"/>
              <a:gd name="T71" fmla="*/ 13 h 43"/>
              <a:gd name="T72" fmla="*/ 112 w 226"/>
              <a:gd name="T73" fmla="*/ 13 h 43"/>
              <a:gd name="T74" fmla="*/ 97 w 226"/>
              <a:gd name="T75" fmla="*/ 13 h 43"/>
              <a:gd name="T76" fmla="*/ 86 w 226"/>
              <a:gd name="T77" fmla="*/ 13 h 43"/>
              <a:gd name="T78" fmla="*/ 74 w 226"/>
              <a:gd name="T79" fmla="*/ 13 h 43"/>
              <a:gd name="T80" fmla="*/ 61 w 226"/>
              <a:gd name="T81" fmla="*/ 15 h 43"/>
              <a:gd name="T82" fmla="*/ 49 w 226"/>
              <a:gd name="T83" fmla="*/ 17 h 43"/>
              <a:gd name="T84" fmla="*/ 38 w 226"/>
              <a:gd name="T85" fmla="*/ 17 h 43"/>
              <a:gd name="T86" fmla="*/ 27 w 226"/>
              <a:gd name="T87" fmla="*/ 19 h 43"/>
              <a:gd name="T88" fmla="*/ 15 w 226"/>
              <a:gd name="T89" fmla="*/ 21 h 43"/>
              <a:gd name="T90" fmla="*/ 4 w 226"/>
              <a:gd name="T91" fmla="*/ 23 h 43"/>
              <a:gd name="T92" fmla="*/ 0 w 226"/>
              <a:gd name="T93" fmla="*/ 19 h 43"/>
              <a:gd name="T94" fmla="*/ 0 w 226"/>
              <a:gd name="T95" fmla="*/ 9 h 43"/>
              <a:gd name="T96" fmla="*/ 6 w 226"/>
              <a:gd name="T97" fmla="*/ 4 h 43"/>
              <a:gd name="T98" fmla="*/ 13 w 226"/>
              <a:gd name="T99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6" h="43">
                <a:moveTo>
                  <a:pt x="13" y="0"/>
                </a:moveTo>
                <a:lnTo>
                  <a:pt x="19" y="0"/>
                </a:lnTo>
                <a:lnTo>
                  <a:pt x="23" y="0"/>
                </a:lnTo>
                <a:lnTo>
                  <a:pt x="28" y="2"/>
                </a:lnTo>
                <a:lnTo>
                  <a:pt x="34" y="2"/>
                </a:lnTo>
                <a:lnTo>
                  <a:pt x="40" y="2"/>
                </a:lnTo>
                <a:lnTo>
                  <a:pt x="46" y="4"/>
                </a:lnTo>
                <a:lnTo>
                  <a:pt x="51" y="4"/>
                </a:lnTo>
                <a:lnTo>
                  <a:pt x="59" y="5"/>
                </a:lnTo>
                <a:lnTo>
                  <a:pt x="67" y="4"/>
                </a:lnTo>
                <a:lnTo>
                  <a:pt x="78" y="4"/>
                </a:lnTo>
                <a:lnTo>
                  <a:pt x="87" y="2"/>
                </a:lnTo>
                <a:lnTo>
                  <a:pt x="97" y="2"/>
                </a:lnTo>
                <a:lnTo>
                  <a:pt x="106" y="2"/>
                </a:lnTo>
                <a:lnTo>
                  <a:pt x="116" y="2"/>
                </a:lnTo>
                <a:lnTo>
                  <a:pt x="125" y="2"/>
                </a:lnTo>
                <a:lnTo>
                  <a:pt x="135" y="2"/>
                </a:lnTo>
                <a:lnTo>
                  <a:pt x="141" y="2"/>
                </a:lnTo>
                <a:lnTo>
                  <a:pt x="146" y="2"/>
                </a:lnTo>
                <a:lnTo>
                  <a:pt x="150" y="2"/>
                </a:lnTo>
                <a:lnTo>
                  <a:pt x="156" y="2"/>
                </a:lnTo>
                <a:lnTo>
                  <a:pt x="162" y="2"/>
                </a:lnTo>
                <a:lnTo>
                  <a:pt x="167" y="2"/>
                </a:lnTo>
                <a:lnTo>
                  <a:pt x="171" y="2"/>
                </a:lnTo>
                <a:lnTo>
                  <a:pt x="179" y="2"/>
                </a:lnTo>
                <a:lnTo>
                  <a:pt x="183" y="2"/>
                </a:lnTo>
                <a:lnTo>
                  <a:pt x="188" y="2"/>
                </a:lnTo>
                <a:lnTo>
                  <a:pt x="194" y="2"/>
                </a:lnTo>
                <a:lnTo>
                  <a:pt x="200" y="2"/>
                </a:lnTo>
                <a:lnTo>
                  <a:pt x="203" y="2"/>
                </a:lnTo>
                <a:lnTo>
                  <a:pt x="209" y="2"/>
                </a:lnTo>
                <a:lnTo>
                  <a:pt x="215" y="2"/>
                </a:lnTo>
                <a:lnTo>
                  <a:pt x="222" y="2"/>
                </a:lnTo>
                <a:lnTo>
                  <a:pt x="222" y="7"/>
                </a:lnTo>
                <a:lnTo>
                  <a:pt x="224" y="15"/>
                </a:lnTo>
                <a:lnTo>
                  <a:pt x="224" y="23"/>
                </a:lnTo>
                <a:lnTo>
                  <a:pt x="226" y="30"/>
                </a:lnTo>
                <a:lnTo>
                  <a:pt x="219" y="30"/>
                </a:lnTo>
                <a:lnTo>
                  <a:pt x="217" y="32"/>
                </a:lnTo>
                <a:lnTo>
                  <a:pt x="215" y="38"/>
                </a:lnTo>
                <a:lnTo>
                  <a:pt x="211" y="43"/>
                </a:lnTo>
                <a:lnTo>
                  <a:pt x="205" y="42"/>
                </a:lnTo>
                <a:lnTo>
                  <a:pt x="200" y="42"/>
                </a:lnTo>
                <a:lnTo>
                  <a:pt x="194" y="40"/>
                </a:lnTo>
                <a:lnTo>
                  <a:pt x="188" y="40"/>
                </a:lnTo>
                <a:lnTo>
                  <a:pt x="183" y="38"/>
                </a:lnTo>
                <a:lnTo>
                  <a:pt x="177" y="38"/>
                </a:lnTo>
                <a:lnTo>
                  <a:pt x="171" y="36"/>
                </a:lnTo>
                <a:lnTo>
                  <a:pt x="165" y="36"/>
                </a:lnTo>
                <a:lnTo>
                  <a:pt x="169" y="30"/>
                </a:lnTo>
                <a:lnTo>
                  <a:pt x="175" y="30"/>
                </a:lnTo>
                <a:lnTo>
                  <a:pt x="183" y="28"/>
                </a:lnTo>
                <a:lnTo>
                  <a:pt x="190" y="30"/>
                </a:lnTo>
                <a:lnTo>
                  <a:pt x="196" y="28"/>
                </a:lnTo>
                <a:lnTo>
                  <a:pt x="203" y="28"/>
                </a:lnTo>
                <a:lnTo>
                  <a:pt x="209" y="28"/>
                </a:lnTo>
                <a:lnTo>
                  <a:pt x="217" y="28"/>
                </a:lnTo>
                <a:lnTo>
                  <a:pt x="221" y="21"/>
                </a:lnTo>
                <a:lnTo>
                  <a:pt x="222" y="15"/>
                </a:lnTo>
                <a:lnTo>
                  <a:pt x="217" y="11"/>
                </a:lnTo>
                <a:lnTo>
                  <a:pt x="211" y="13"/>
                </a:lnTo>
                <a:lnTo>
                  <a:pt x="203" y="13"/>
                </a:lnTo>
                <a:lnTo>
                  <a:pt x="196" y="13"/>
                </a:lnTo>
                <a:lnTo>
                  <a:pt x="188" y="13"/>
                </a:lnTo>
                <a:lnTo>
                  <a:pt x="181" y="13"/>
                </a:lnTo>
                <a:lnTo>
                  <a:pt x="173" y="13"/>
                </a:lnTo>
                <a:lnTo>
                  <a:pt x="165" y="13"/>
                </a:lnTo>
                <a:lnTo>
                  <a:pt x="158" y="13"/>
                </a:lnTo>
                <a:lnTo>
                  <a:pt x="150" y="13"/>
                </a:lnTo>
                <a:lnTo>
                  <a:pt x="143" y="13"/>
                </a:lnTo>
                <a:lnTo>
                  <a:pt x="135" y="13"/>
                </a:lnTo>
                <a:lnTo>
                  <a:pt x="127" y="13"/>
                </a:lnTo>
                <a:lnTo>
                  <a:pt x="122" y="13"/>
                </a:lnTo>
                <a:lnTo>
                  <a:pt x="112" y="13"/>
                </a:lnTo>
                <a:lnTo>
                  <a:pt x="105" y="13"/>
                </a:lnTo>
                <a:lnTo>
                  <a:pt x="97" y="13"/>
                </a:lnTo>
                <a:lnTo>
                  <a:pt x="91" y="13"/>
                </a:lnTo>
                <a:lnTo>
                  <a:pt x="86" y="13"/>
                </a:lnTo>
                <a:lnTo>
                  <a:pt x="80" y="13"/>
                </a:lnTo>
                <a:lnTo>
                  <a:pt x="74" y="13"/>
                </a:lnTo>
                <a:lnTo>
                  <a:pt x="67" y="15"/>
                </a:lnTo>
                <a:lnTo>
                  <a:pt x="61" y="15"/>
                </a:lnTo>
                <a:lnTo>
                  <a:pt x="55" y="15"/>
                </a:lnTo>
                <a:lnTo>
                  <a:pt x="49" y="17"/>
                </a:lnTo>
                <a:lnTo>
                  <a:pt x="44" y="17"/>
                </a:lnTo>
                <a:lnTo>
                  <a:pt x="38" y="17"/>
                </a:lnTo>
                <a:lnTo>
                  <a:pt x="32" y="19"/>
                </a:lnTo>
                <a:lnTo>
                  <a:pt x="27" y="19"/>
                </a:lnTo>
                <a:lnTo>
                  <a:pt x="21" y="21"/>
                </a:lnTo>
                <a:lnTo>
                  <a:pt x="15" y="21"/>
                </a:lnTo>
                <a:lnTo>
                  <a:pt x="9" y="21"/>
                </a:lnTo>
                <a:lnTo>
                  <a:pt x="4" y="23"/>
                </a:lnTo>
                <a:lnTo>
                  <a:pt x="0" y="23"/>
                </a:lnTo>
                <a:lnTo>
                  <a:pt x="0" y="19"/>
                </a:lnTo>
                <a:lnTo>
                  <a:pt x="0" y="15"/>
                </a:lnTo>
                <a:lnTo>
                  <a:pt x="0" y="9"/>
                </a:lnTo>
                <a:lnTo>
                  <a:pt x="0" y="5"/>
                </a:lnTo>
                <a:lnTo>
                  <a:pt x="6" y="4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Freeform 32">
            <a:extLst>
              <a:ext uri="{FF2B5EF4-FFF2-40B4-BE49-F238E27FC236}">
                <a16:creationId xmlns:a16="http://schemas.microsoft.com/office/drawing/2014/main" id="{CB8100A9-AA77-484A-B57E-63A84FB3B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3488" y="2998788"/>
            <a:ext cx="277812" cy="196850"/>
          </a:xfrm>
          <a:custGeom>
            <a:avLst/>
            <a:gdLst>
              <a:gd name="T0" fmla="*/ 26 w 81"/>
              <a:gd name="T1" fmla="*/ 0 h 59"/>
              <a:gd name="T2" fmla="*/ 32 w 81"/>
              <a:gd name="T3" fmla="*/ 0 h 59"/>
              <a:gd name="T4" fmla="*/ 38 w 81"/>
              <a:gd name="T5" fmla="*/ 2 h 59"/>
              <a:gd name="T6" fmla="*/ 45 w 81"/>
              <a:gd name="T7" fmla="*/ 2 h 59"/>
              <a:gd name="T8" fmla="*/ 53 w 81"/>
              <a:gd name="T9" fmla="*/ 4 h 59"/>
              <a:gd name="T10" fmla="*/ 59 w 81"/>
              <a:gd name="T11" fmla="*/ 4 h 59"/>
              <a:gd name="T12" fmla="*/ 66 w 81"/>
              <a:gd name="T13" fmla="*/ 4 h 59"/>
              <a:gd name="T14" fmla="*/ 74 w 81"/>
              <a:gd name="T15" fmla="*/ 4 h 59"/>
              <a:gd name="T16" fmla="*/ 81 w 81"/>
              <a:gd name="T17" fmla="*/ 6 h 59"/>
              <a:gd name="T18" fmla="*/ 76 w 81"/>
              <a:gd name="T19" fmla="*/ 12 h 59"/>
              <a:gd name="T20" fmla="*/ 68 w 81"/>
              <a:gd name="T21" fmla="*/ 17 h 59"/>
              <a:gd name="T22" fmla="*/ 62 w 81"/>
              <a:gd name="T23" fmla="*/ 23 h 59"/>
              <a:gd name="T24" fmla="*/ 57 w 81"/>
              <a:gd name="T25" fmla="*/ 31 h 59"/>
              <a:gd name="T26" fmla="*/ 49 w 81"/>
              <a:gd name="T27" fmla="*/ 36 h 59"/>
              <a:gd name="T28" fmla="*/ 43 w 81"/>
              <a:gd name="T29" fmla="*/ 42 h 59"/>
              <a:gd name="T30" fmla="*/ 36 w 81"/>
              <a:gd name="T31" fmla="*/ 48 h 59"/>
              <a:gd name="T32" fmla="*/ 30 w 81"/>
              <a:gd name="T33" fmla="*/ 55 h 59"/>
              <a:gd name="T34" fmla="*/ 30 w 81"/>
              <a:gd name="T35" fmla="*/ 57 h 59"/>
              <a:gd name="T36" fmla="*/ 30 w 81"/>
              <a:gd name="T37" fmla="*/ 59 h 59"/>
              <a:gd name="T38" fmla="*/ 24 w 81"/>
              <a:gd name="T39" fmla="*/ 55 h 59"/>
              <a:gd name="T40" fmla="*/ 24 w 81"/>
              <a:gd name="T41" fmla="*/ 52 h 59"/>
              <a:gd name="T42" fmla="*/ 26 w 81"/>
              <a:gd name="T43" fmla="*/ 46 h 59"/>
              <a:gd name="T44" fmla="*/ 30 w 81"/>
              <a:gd name="T45" fmla="*/ 42 h 59"/>
              <a:gd name="T46" fmla="*/ 32 w 81"/>
              <a:gd name="T47" fmla="*/ 33 h 59"/>
              <a:gd name="T48" fmla="*/ 36 w 81"/>
              <a:gd name="T49" fmla="*/ 27 h 59"/>
              <a:gd name="T50" fmla="*/ 40 w 81"/>
              <a:gd name="T51" fmla="*/ 17 h 59"/>
              <a:gd name="T52" fmla="*/ 43 w 81"/>
              <a:gd name="T53" fmla="*/ 12 h 59"/>
              <a:gd name="T54" fmla="*/ 36 w 81"/>
              <a:gd name="T55" fmla="*/ 12 h 59"/>
              <a:gd name="T56" fmla="*/ 32 w 81"/>
              <a:gd name="T57" fmla="*/ 14 h 59"/>
              <a:gd name="T58" fmla="*/ 28 w 81"/>
              <a:gd name="T59" fmla="*/ 16 h 59"/>
              <a:gd name="T60" fmla="*/ 26 w 81"/>
              <a:gd name="T61" fmla="*/ 21 h 59"/>
              <a:gd name="T62" fmla="*/ 21 w 81"/>
              <a:gd name="T63" fmla="*/ 27 h 59"/>
              <a:gd name="T64" fmla="*/ 15 w 81"/>
              <a:gd name="T65" fmla="*/ 33 h 59"/>
              <a:gd name="T66" fmla="*/ 9 w 81"/>
              <a:gd name="T67" fmla="*/ 36 h 59"/>
              <a:gd name="T68" fmla="*/ 3 w 81"/>
              <a:gd name="T69" fmla="*/ 44 h 59"/>
              <a:gd name="T70" fmla="*/ 3 w 81"/>
              <a:gd name="T71" fmla="*/ 36 h 59"/>
              <a:gd name="T72" fmla="*/ 0 w 81"/>
              <a:gd name="T73" fmla="*/ 36 h 59"/>
              <a:gd name="T74" fmla="*/ 0 w 81"/>
              <a:gd name="T75" fmla="*/ 33 h 59"/>
              <a:gd name="T76" fmla="*/ 3 w 81"/>
              <a:gd name="T77" fmla="*/ 29 h 59"/>
              <a:gd name="T78" fmla="*/ 7 w 81"/>
              <a:gd name="T79" fmla="*/ 21 h 59"/>
              <a:gd name="T80" fmla="*/ 15 w 81"/>
              <a:gd name="T81" fmla="*/ 16 h 59"/>
              <a:gd name="T82" fmla="*/ 21 w 81"/>
              <a:gd name="T83" fmla="*/ 6 h 59"/>
              <a:gd name="T84" fmla="*/ 26 w 81"/>
              <a:gd name="T85" fmla="*/ 0 h 59"/>
              <a:gd name="T86" fmla="*/ 26 w 81"/>
              <a:gd name="T87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1" h="59">
                <a:moveTo>
                  <a:pt x="26" y="0"/>
                </a:moveTo>
                <a:lnTo>
                  <a:pt x="32" y="0"/>
                </a:lnTo>
                <a:lnTo>
                  <a:pt x="38" y="2"/>
                </a:lnTo>
                <a:lnTo>
                  <a:pt x="45" y="2"/>
                </a:lnTo>
                <a:lnTo>
                  <a:pt x="53" y="4"/>
                </a:lnTo>
                <a:lnTo>
                  <a:pt x="59" y="4"/>
                </a:lnTo>
                <a:lnTo>
                  <a:pt x="66" y="4"/>
                </a:lnTo>
                <a:lnTo>
                  <a:pt x="74" y="4"/>
                </a:lnTo>
                <a:lnTo>
                  <a:pt x="81" y="6"/>
                </a:lnTo>
                <a:lnTo>
                  <a:pt x="76" y="12"/>
                </a:lnTo>
                <a:lnTo>
                  <a:pt x="68" y="17"/>
                </a:lnTo>
                <a:lnTo>
                  <a:pt x="62" y="23"/>
                </a:lnTo>
                <a:lnTo>
                  <a:pt x="57" y="31"/>
                </a:lnTo>
                <a:lnTo>
                  <a:pt x="49" y="36"/>
                </a:lnTo>
                <a:lnTo>
                  <a:pt x="43" y="42"/>
                </a:lnTo>
                <a:lnTo>
                  <a:pt x="36" y="48"/>
                </a:lnTo>
                <a:lnTo>
                  <a:pt x="30" y="55"/>
                </a:lnTo>
                <a:lnTo>
                  <a:pt x="30" y="57"/>
                </a:lnTo>
                <a:lnTo>
                  <a:pt x="30" y="59"/>
                </a:lnTo>
                <a:lnTo>
                  <a:pt x="24" y="55"/>
                </a:lnTo>
                <a:lnTo>
                  <a:pt x="24" y="52"/>
                </a:lnTo>
                <a:lnTo>
                  <a:pt x="26" y="46"/>
                </a:lnTo>
                <a:lnTo>
                  <a:pt x="30" y="42"/>
                </a:lnTo>
                <a:lnTo>
                  <a:pt x="32" y="33"/>
                </a:lnTo>
                <a:lnTo>
                  <a:pt x="36" y="27"/>
                </a:lnTo>
                <a:lnTo>
                  <a:pt x="40" y="17"/>
                </a:lnTo>
                <a:lnTo>
                  <a:pt x="43" y="12"/>
                </a:lnTo>
                <a:lnTo>
                  <a:pt x="36" y="12"/>
                </a:lnTo>
                <a:lnTo>
                  <a:pt x="32" y="14"/>
                </a:lnTo>
                <a:lnTo>
                  <a:pt x="28" y="16"/>
                </a:lnTo>
                <a:lnTo>
                  <a:pt x="26" y="21"/>
                </a:lnTo>
                <a:lnTo>
                  <a:pt x="21" y="27"/>
                </a:lnTo>
                <a:lnTo>
                  <a:pt x="15" y="33"/>
                </a:lnTo>
                <a:lnTo>
                  <a:pt x="9" y="36"/>
                </a:lnTo>
                <a:lnTo>
                  <a:pt x="3" y="44"/>
                </a:lnTo>
                <a:lnTo>
                  <a:pt x="3" y="36"/>
                </a:lnTo>
                <a:lnTo>
                  <a:pt x="0" y="36"/>
                </a:lnTo>
                <a:lnTo>
                  <a:pt x="0" y="33"/>
                </a:lnTo>
                <a:lnTo>
                  <a:pt x="3" y="29"/>
                </a:lnTo>
                <a:lnTo>
                  <a:pt x="7" y="21"/>
                </a:lnTo>
                <a:lnTo>
                  <a:pt x="15" y="16"/>
                </a:lnTo>
                <a:lnTo>
                  <a:pt x="21" y="6"/>
                </a:lnTo>
                <a:lnTo>
                  <a:pt x="26" y="0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Freeform 33">
            <a:extLst>
              <a:ext uri="{FF2B5EF4-FFF2-40B4-BE49-F238E27FC236}">
                <a16:creationId xmlns:a16="http://schemas.microsoft.com/office/drawing/2014/main" id="{F654F594-5B9E-417C-8284-27B9B284E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013" y="2998789"/>
            <a:ext cx="169862" cy="142875"/>
          </a:xfrm>
          <a:custGeom>
            <a:avLst/>
            <a:gdLst>
              <a:gd name="T0" fmla="*/ 51 w 51"/>
              <a:gd name="T1" fmla="*/ 0 h 42"/>
              <a:gd name="T2" fmla="*/ 46 w 51"/>
              <a:gd name="T3" fmla="*/ 6 h 42"/>
              <a:gd name="T4" fmla="*/ 40 w 51"/>
              <a:gd name="T5" fmla="*/ 10 h 42"/>
              <a:gd name="T6" fmla="*/ 34 w 51"/>
              <a:gd name="T7" fmla="*/ 16 h 42"/>
              <a:gd name="T8" fmla="*/ 29 w 51"/>
              <a:gd name="T9" fmla="*/ 21 h 42"/>
              <a:gd name="T10" fmla="*/ 23 w 51"/>
              <a:gd name="T11" fmla="*/ 25 h 42"/>
              <a:gd name="T12" fmla="*/ 17 w 51"/>
              <a:gd name="T13" fmla="*/ 31 h 42"/>
              <a:gd name="T14" fmla="*/ 12 w 51"/>
              <a:gd name="T15" fmla="*/ 36 h 42"/>
              <a:gd name="T16" fmla="*/ 4 w 51"/>
              <a:gd name="T17" fmla="*/ 42 h 42"/>
              <a:gd name="T18" fmla="*/ 0 w 51"/>
              <a:gd name="T19" fmla="*/ 35 h 42"/>
              <a:gd name="T20" fmla="*/ 4 w 51"/>
              <a:gd name="T21" fmla="*/ 33 h 42"/>
              <a:gd name="T22" fmla="*/ 6 w 51"/>
              <a:gd name="T23" fmla="*/ 31 h 42"/>
              <a:gd name="T24" fmla="*/ 10 w 51"/>
              <a:gd name="T25" fmla="*/ 27 h 42"/>
              <a:gd name="T26" fmla="*/ 15 w 51"/>
              <a:gd name="T27" fmla="*/ 23 h 42"/>
              <a:gd name="T28" fmla="*/ 19 w 51"/>
              <a:gd name="T29" fmla="*/ 19 h 42"/>
              <a:gd name="T30" fmla="*/ 25 w 51"/>
              <a:gd name="T31" fmla="*/ 17 h 42"/>
              <a:gd name="T32" fmla="*/ 31 w 51"/>
              <a:gd name="T33" fmla="*/ 14 h 42"/>
              <a:gd name="T34" fmla="*/ 36 w 51"/>
              <a:gd name="T35" fmla="*/ 10 h 42"/>
              <a:gd name="T36" fmla="*/ 42 w 51"/>
              <a:gd name="T37" fmla="*/ 6 h 42"/>
              <a:gd name="T38" fmla="*/ 46 w 51"/>
              <a:gd name="T39" fmla="*/ 4 h 42"/>
              <a:gd name="T40" fmla="*/ 51 w 51"/>
              <a:gd name="T41" fmla="*/ 0 h 42"/>
              <a:gd name="T42" fmla="*/ 51 w 51"/>
              <a:gd name="T4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42">
                <a:moveTo>
                  <a:pt x="51" y="0"/>
                </a:moveTo>
                <a:lnTo>
                  <a:pt x="46" y="6"/>
                </a:lnTo>
                <a:lnTo>
                  <a:pt x="40" y="10"/>
                </a:lnTo>
                <a:lnTo>
                  <a:pt x="34" y="16"/>
                </a:lnTo>
                <a:lnTo>
                  <a:pt x="29" y="21"/>
                </a:lnTo>
                <a:lnTo>
                  <a:pt x="23" y="25"/>
                </a:lnTo>
                <a:lnTo>
                  <a:pt x="17" y="31"/>
                </a:lnTo>
                <a:lnTo>
                  <a:pt x="12" y="36"/>
                </a:lnTo>
                <a:lnTo>
                  <a:pt x="4" y="42"/>
                </a:lnTo>
                <a:lnTo>
                  <a:pt x="0" y="35"/>
                </a:lnTo>
                <a:lnTo>
                  <a:pt x="4" y="33"/>
                </a:lnTo>
                <a:lnTo>
                  <a:pt x="6" y="31"/>
                </a:lnTo>
                <a:lnTo>
                  <a:pt x="10" y="27"/>
                </a:lnTo>
                <a:lnTo>
                  <a:pt x="15" y="23"/>
                </a:lnTo>
                <a:lnTo>
                  <a:pt x="19" y="19"/>
                </a:lnTo>
                <a:lnTo>
                  <a:pt x="25" y="17"/>
                </a:lnTo>
                <a:lnTo>
                  <a:pt x="31" y="14"/>
                </a:lnTo>
                <a:lnTo>
                  <a:pt x="36" y="10"/>
                </a:lnTo>
                <a:lnTo>
                  <a:pt x="42" y="6"/>
                </a:lnTo>
                <a:lnTo>
                  <a:pt x="46" y="4"/>
                </a:lnTo>
                <a:lnTo>
                  <a:pt x="51" y="0"/>
                </a:lnTo>
                <a:lnTo>
                  <a:pt x="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Freeform 34">
            <a:extLst>
              <a:ext uri="{FF2B5EF4-FFF2-40B4-BE49-F238E27FC236}">
                <a16:creationId xmlns:a16="http://schemas.microsoft.com/office/drawing/2014/main" id="{C2C11247-7A73-4DFF-B146-46C7AEA7D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019425"/>
            <a:ext cx="196850" cy="203200"/>
          </a:xfrm>
          <a:custGeom>
            <a:avLst/>
            <a:gdLst>
              <a:gd name="T0" fmla="*/ 35 w 59"/>
              <a:gd name="T1" fmla="*/ 0 h 61"/>
              <a:gd name="T2" fmla="*/ 40 w 59"/>
              <a:gd name="T3" fmla="*/ 0 h 61"/>
              <a:gd name="T4" fmla="*/ 46 w 59"/>
              <a:gd name="T5" fmla="*/ 0 h 61"/>
              <a:gd name="T6" fmla="*/ 52 w 59"/>
              <a:gd name="T7" fmla="*/ 0 h 61"/>
              <a:gd name="T8" fmla="*/ 59 w 59"/>
              <a:gd name="T9" fmla="*/ 0 h 61"/>
              <a:gd name="T10" fmla="*/ 54 w 59"/>
              <a:gd name="T11" fmla="*/ 4 h 61"/>
              <a:gd name="T12" fmla="*/ 48 w 59"/>
              <a:gd name="T13" fmla="*/ 10 h 61"/>
              <a:gd name="T14" fmla="*/ 44 w 59"/>
              <a:gd name="T15" fmla="*/ 15 h 61"/>
              <a:gd name="T16" fmla="*/ 38 w 59"/>
              <a:gd name="T17" fmla="*/ 21 h 61"/>
              <a:gd name="T18" fmla="*/ 33 w 59"/>
              <a:gd name="T19" fmla="*/ 25 h 61"/>
              <a:gd name="T20" fmla="*/ 29 w 59"/>
              <a:gd name="T21" fmla="*/ 30 h 61"/>
              <a:gd name="T22" fmla="*/ 23 w 59"/>
              <a:gd name="T23" fmla="*/ 36 h 61"/>
              <a:gd name="T24" fmla="*/ 17 w 59"/>
              <a:gd name="T25" fmla="*/ 42 h 61"/>
              <a:gd name="T26" fmla="*/ 17 w 59"/>
              <a:gd name="T27" fmla="*/ 46 h 61"/>
              <a:gd name="T28" fmla="*/ 17 w 59"/>
              <a:gd name="T29" fmla="*/ 48 h 61"/>
              <a:gd name="T30" fmla="*/ 10 w 59"/>
              <a:gd name="T31" fmla="*/ 53 h 61"/>
              <a:gd name="T32" fmla="*/ 0 w 59"/>
              <a:gd name="T33" fmla="*/ 61 h 61"/>
              <a:gd name="T34" fmla="*/ 4 w 59"/>
              <a:gd name="T35" fmla="*/ 51 h 61"/>
              <a:gd name="T36" fmla="*/ 8 w 59"/>
              <a:gd name="T37" fmla="*/ 46 h 61"/>
              <a:gd name="T38" fmla="*/ 12 w 59"/>
              <a:gd name="T39" fmla="*/ 36 h 61"/>
              <a:gd name="T40" fmla="*/ 17 w 59"/>
              <a:gd name="T41" fmla="*/ 29 h 61"/>
              <a:gd name="T42" fmla="*/ 21 w 59"/>
              <a:gd name="T43" fmla="*/ 21 h 61"/>
              <a:gd name="T44" fmla="*/ 27 w 59"/>
              <a:gd name="T45" fmla="*/ 13 h 61"/>
              <a:gd name="T46" fmla="*/ 31 w 59"/>
              <a:gd name="T47" fmla="*/ 6 h 61"/>
              <a:gd name="T48" fmla="*/ 35 w 59"/>
              <a:gd name="T49" fmla="*/ 0 h 61"/>
              <a:gd name="T50" fmla="*/ 35 w 59"/>
              <a:gd name="T51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9" h="61">
                <a:moveTo>
                  <a:pt x="35" y="0"/>
                </a:move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lnTo>
                  <a:pt x="59" y="0"/>
                </a:lnTo>
                <a:lnTo>
                  <a:pt x="54" y="4"/>
                </a:lnTo>
                <a:lnTo>
                  <a:pt x="48" y="10"/>
                </a:lnTo>
                <a:lnTo>
                  <a:pt x="44" y="15"/>
                </a:lnTo>
                <a:lnTo>
                  <a:pt x="38" y="21"/>
                </a:lnTo>
                <a:lnTo>
                  <a:pt x="33" y="25"/>
                </a:lnTo>
                <a:lnTo>
                  <a:pt x="29" y="30"/>
                </a:lnTo>
                <a:lnTo>
                  <a:pt x="23" y="36"/>
                </a:lnTo>
                <a:lnTo>
                  <a:pt x="17" y="42"/>
                </a:lnTo>
                <a:lnTo>
                  <a:pt x="17" y="46"/>
                </a:lnTo>
                <a:lnTo>
                  <a:pt x="17" y="48"/>
                </a:lnTo>
                <a:lnTo>
                  <a:pt x="10" y="53"/>
                </a:lnTo>
                <a:lnTo>
                  <a:pt x="0" y="61"/>
                </a:lnTo>
                <a:lnTo>
                  <a:pt x="4" y="51"/>
                </a:lnTo>
                <a:lnTo>
                  <a:pt x="8" y="46"/>
                </a:lnTo>
                <a:lnTo>
                  <a:pt x="12" y="36"/>
                </a:lnTo>
                <a:lnTo>
                  <a:pt x="17" y="29"/>
                </a:lnTo>
                <a:lnTo>
                  <a:pt x="21" y="21"/>
                </a:lnTo>
                <a:lnTo>
                  <a:pt x="27" y="13"/>
                </a:lnTo>
                <a:lnTo>
                  <a:pt x="31" y="6"/>
                </a:lnTo>
                <a:lnTo>
                  <a:pt x="35" y="0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Freeform 35">
            <a:extLst>
              <a:ext uri="{FF2B5EF4-FFF2-40B4-BE49-F238E27FC236}">
                <a16:creationId xmlns:a16="http://schemas.microsoft.com/office/drawing/2014/main" id="{14B8A95D-585A-453D-AA06-71FD6CFBE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839" y="3019426"/>
            <a:ext cx="263525" cy="277813"/>
          </a:xfrm>
          <a:custGeom>
            <a:avLst/>
            <a:gdLst>
              <a:gd name="T0" fmla="*/ 49 w 78"/>
              <a:gd name="T1" fmla="*/ 0 h 82"/>
              <a:gd name="T2" fmla="*/ 55 w 78"/>
              <a:gd name="T3" fmla="*/ 0 h 82"/>
              <a:gd name="T4" fmla="*/ 65 w 78"/>
              <a:gd name="T5" fmla="*/ 0 h 82"/>
              <a:gd name="T6" fmla="*/ 70 w 78"/>
              <a:gd name="T7" fmla="*/ 0 h 82"/>
              <a:gd name="T8" fmla="*/ 78 w 78"/>
              <a:gd name="T9" fmla="*/ 2 h 82"/>
              <a:gd name="T10" fmla="*/ 70 w 78"/>
              <a:gd name="T11" fmla="*/ 9 h 82"/>
              <a:gd name="T12" fmla="*/ 61 w 78"/>
              <a:gd name="T13" fmla="*/ 17 h 82"/>
              <a:gd name="T14" fmla="*/ 53 w 78"/>
              <a:gd name="T15" fmla="*/ 27 h 82"/>
              <a:gd name="T16" fmla="*/ 46 w 78"/>
              <a:gd name="T17" fmla="*/ 36 h 82"/>
              <a:gd name="T18" fmla="*/ 36 w 78"/>
              <a:gd name="T19" fmla="*/ 44 h 82"/>
              <a:gd name="T20" fmla="*/ 27 w 78"/>
              <a:gd name="T21" fmla="*/ 51 h 82"/>
              <a:gd name="T22" fmla="*/ 19 w 78"/>
              <a:gd name="T23" fmla="*/ 61 h 82"/>
              <a:gd name="T24" fmla="*/ 11 w 78"/>
              <a:gd name="T25" fmla="*/ 68 h 82"/>
              <a:gd name="T26" fmla="*/ 11 w 78"/>
              <a:gd name="T27" fmla="*/ 72 h 82"/>
              <a:gd name="T28" fmla="*/ 11 w 78"/>
              <a:gd name="T29" fmla="*/ 74 h 82"/>
              <a:gd name="T30" fmla="*/ 6 w 78"/>
              <a:gd name="T31" fmla="*/ 78 h 82"/>
              <a:gd name="T32" fmla="*/ 0 w 78"/>
              <a:gd name="T33" fmla="*/ 82 h 82"/>
              <a:gd name="T34" fmla="*/ 4 w 78"/>
              <a:gd name="T35" fmla="*/ 70 h 82"/>
              <a:gd name="T36" fmla="*/ 8 w 78"/>
              <a:gd name="T37" fmla="*/ 61 h 82"/>
              <a:gd name="T38" fmla="*/ 11 w 78"/>
              <a:gd name="T39" fmla="*/ 51 h 82"/>
              <a:gd name="T40" fmla="*/ 17 w 78"/>
              <a:gd name="T41" fmla="*/ 44 h 82"/>
              <a:gd name="T42" fmla="*/ 21 w 78"/>
              <a:gd name="T43" fmla="*/ 34 h 82"/>
              <a:gd name="T44" fmla="*/ 27 w 78"/>
              <a:gd name="T45" fmla="*/ 25 h 82"/>
              <a:gd name="T46" fmla="*/ 32 w 78"/>
              <a:gd name="T47" fmla="*/ 15 h 82"/>
              <a:gd name="T48" fmla="*/ 36 w 78"/>
              <a:gd name="T49" fmla="*/ 6 h 82"/>
              <a:gd name="T50" fmla="*/ 42 w 78"/>
              <a:gd name="T51" fmla="*/ 2 h 82"/>
              <a:gd name="T52" fmla="*/ 49 w 78"/>
              <a:gd name="T53" fmla="*/ 0 h 82"/>
              <a:gd name="T54" fmla="*/ 49 w 78"/>
              <a:gd name="T55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8" h="82">
                <a:moveTo>
                  <a:pt x="49" y="0"/>
                </a:moveTo>
                <a:lnTo>
                  <a:pt x="55" y="0"/>
                </a:lnTo>
                <a:lnTo>
                  <a:pt x="65" y="0"/>
                </a:lnTo>
                <a:lnTo>
                  <a:pt x="70" y="0"/>
                </a:lnTo>
                <a:lnTo>
                  <a:pt x="78" y="2"/>
                </a:lnTo>
                <a:lnTo>
                  <a:pt x="70" y="9"/>
                </a:lnTo>
                <a:lnTo>
                  <a:pt x="61" y="17"/>
                </a:lnTo>
                <a:lnTo>
                  <a:pt x="53" y="27"/>
                </a:lnTo>
                <a:lnTo>
                  <a:pt x="46" y="36"/>
                </a:lnTo>
                <a:lnTo>
                  <a:pt x="36" y="44"/>
                </a:lnTo>
                <a:lnTo>
                  <a:pt x="27" y="51"/>
                </a:lnTo>
                <a:lnTo>
                  <a:pt x="19" y="61"/>
                </a:lnTo>
                <a:lnTo>
                  <a:pt x="11" y="68"/>
                </a:lnTo>
                <a:lnTo>
                  <a:pt x="11" y="72"/>
                </a:lnTo>
                <a:lnTo>
                  <a:pt x="11" y="74"/>
                </a:lnTo>
                <a:lnTo>
                  <a:pt x="6" y="78"/>
                </a:lnTo>
                <a:lnTo>
                  <a:pt x="0" y="82"/>
                </a:lnTo>
                <a:lnTo>
                  <a:pt x="4" y="70"/>
                </a:lnTo>
                <a:lnTo>
                  <a:pt x="8" y="61"/>
                </a:lnTo>
                <a:lnTo>
                  <a:pt x="11" y="51"/>
                </a:lnTo>
                <a:lnTo>
                  <a:pt x="17" y="44"/>
                </a:lnTo>
                <a:lnTo>
                  <a:pt x="21" y="34"/>
                </a:lnTo>
                <a:lnTo>
                  <a:pt x="27" y="25"/>
                </a:lnTo>
                <a:lnTo>
                  <a:pt x="32" y="15"/>
                </a:lnTo>
                <a:lnTo>
                  <a:pt x="36" y="6"/>
                </a:lnTo>
                <a:lnTo>
                  <a:pt x="42" y="2"/>
                </a:lnTo>
                <a:lnTo>
                  <a:pt x="49" y="0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Freeform 36">
            <a:extLst>
              <a:ext uri="{FF2B5EF4-FFF2-40B4-BE49-F238E27FC236}">
                <a16:creationId xmlns:a16="http://schemas.microsoft.com/office/drawing/2014/main" id="{1A7D7F37-DD73-4CBB-8323-63E756625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651" y="3032125"/>
            <a:ext cx="949325" cy="801688"/>
          </a:xfrm>
          <a:custGeom>
            <a:avLst/>
            <a:gdLst>
              <a:gd name="T0" fmla="*/ 282 w 282"/>
              <a:gd name="T1" fmla="*/ 13 h 236"/>
              <a:gd name="T2" fmla="*/ 262 w 282"/>
              <a:gd name="T3" fmla="*/ 34 h 236"/>
              <a:gd name="T4" fmla="*/ 232 w 282"/>
              <a:gd name="T5" fmla="*/ 74 h 236"/>
              <a:gd name="T6" fmla="*/ 200 w 282"/>
              <a:gd name="T7" fmla="*/ 112 h 236"/>
              <a:gd name="T8" fmla="*/ 171 w 282"/>
              <a:gd name="T9" fmla="*/ 152 h 236"/>
              <a:gd name="T10" fmla="*/ 143 w 282"/>
              <a:gd name="T11" fmla="*/ 199 h 236"/>
              <a:gd name="T12" fmla="*/ 114 w 282"/>
              <a:gd name="T13" fmla="*/ 232 h 236"/>
              <a:gd name="T14" fmla="*/ 78 w 282"/>
              <a:gd name="T15" fmla="*/ 232 h 236"/>
              <a:gd name="T16" fmla="*/ 42 w 282"/>
              <a:gd name="T17" fmla="*/ 234 h 236"/>
              <a:gd name="T18" fmla="*/ 6 w 282"/>
              <a:gd name="T19" fmla="*/ 234 h 236"/>
              <a:gd name="T20" fmla="*/ 25 w 282"/>
              <a:gd name="T21" fmla="*/ 226 h 236"/>
              <a:gd name="T22" fmla="*/ 53 w 282"/>
              <a:gd name="T23" fmla="*/ 222 h 236"/>
              <a:gd name="T24" fmla="*/ 86 w 282"/>
              <a:gd name="T25" fmla="*/ 220 h 236"/>
              <a:gd name="T26" fmla="*/ 120 w 282"/>
              <a:gd name="T27" fmla="*/ 215 h 236"/>
              <a:gd name="T28" fmla="*/ 114 w 282"/>
              <a:gd name="T29" fmla="*/ 207 h 236"/>
              <a:gd name="T30" fmla="*/ 70 w 282"/>
              <a:gd name="T31" fmla="*/ 211 h 236"/>
              <a:gd name="T32" fmla="*/ 23 w 282"/>
              <a:gd name="T33" fmla="*/ 211 h 236"/>
              <a:gd name="T34" fmla="*/ 55 w 282"/>
              <a:gd name="T35" fmla="*/ 194 h 236"/>
              <a:gd name="T36" fmla="*/ 86 w 282"/>
              <a:gd name="T37" fmla="*/ 192 h 236"/>
              <a:gd name="T38" fmla="*/ 116 w 282"/>
              <a:gd name="T39" fmla="*/ 188 h 236"/>
              <a:gd name="T40" fmla="*/ 141 w 282"/>
              <a:gd name="T41" fmla="*/ 177 h 236"/>
              <a:gd name="T42" fmla="*/ 114 w 282"/>
              <a:gd name="T43" fmla="*/ 173 h 236"/>
              <a:gd name="T44" fmla="*/ 76 w 282"/>
              <a:gd name="T45" fmla="*/ 175 h 236"/>
              <a:gd name="T46" fmla="*/ 53 w 282"/>
              <a:gd name="T47" fmla="*/ 169 h 236"/>
              <a:gd name="T48" fmla="*/ 91 w 282"/>
              <a:gd name="T49" fmla="*/ 158 h 236"/>
              <a:gd name="T50" fmla="*/ 126 w 282"/>
              <a:gd name="T51" fmla="*/ 154 h 236"/>
              <a:gd name="T52" fmla="*/ 154 w 282"/>
              <a:gd name="T53" fmla="*/ 137 h 236"/>
              <a:gd name="T54" fmla="*/ 126 w 282"/>
              <a:gd name="T55" fmla="*/ 137 h 236"/>
              <a:gd name="T56" fmla="*/ 89 w 282"/>
              <a:gd name="T57" fmla="*/ 142 h 236"/>
              <a:gd name="T58" fmla="*/ 51 w 282"/>
              <a:gd name="T59" fmla="*/ 139 h 236"/>
              <a:gd name="T60" fmla="*/ 84 w 282"/>
              <a:gd name="T61" fmla="*/ 129 h 236"/>
              <a:gd name="T62" fmla="*/ 122 w 282"/>
              <a:gd name="T63" fmla="*/ 120 h 236"/>
              <a:gd name="T64" fmla="*/ 160 w 282"/>
              <a:gd name="T65" fmla="*/ 114 h 236"/>
              <a:gd name="T66" fmla="*/ 164 w 282"/>
              <a:gd name="T67" fmla="*/ 102 h 236"/>
              <a:gd name="T68" fmla="*/ 129 w 282"/>
              <a:gd name="T69" fmla="*/ 106 h 236"/>
              <a:gd name="T70" fmla="*/ 95 w 282"/>
              <a:gd name="T71" fmla="*/ 110 h 236"/>
              <a:gd name="T72" fmla="*/ 70 w 282"/>
              <a:gd name="T73" fmla="*/ 106 h 236"/>
              <a:gd name="T74" fmla="*/ 97 w 282"/>
              <a:gd name="T75" fmla="*/ 97 h 236"/>
              <a:gd name="T76" fmla="*/ 131 w 282"/>
              <a:gd name="T77" fmla="*/ 89 h 236"/>
              <a:gd name="T78" fmla="*/ 167 w 282"/>
              <a:gd name="T79" fmla="*/ 83 h 236"/>
              <a:gd name="T80" fmla="*/ 198 w 282"/>
              <a:gd name="T81" fmla="*/ 72 h 236"/>
              <a:gd name="T82" fmla="*/ 198 w 282"/>
              <a:gd name="T83" fmla="*/ 57 h 236"/>
              <a:gd name="T84" fmla="*/ 169 w 282"/>
              <a:gd name="T85" fmla="*/ 62 h 236"/>
              <a:gd name="T86" fmla="*/ 141 w 282"/>
              <a:gd name="T87" fmla="*/ 72 h 236"/>
              <a:gd name="T88" fmla="*/ 110 w 282"/>
              <a:gd name="T89" fmla="*/ 76 h 236"/>
              <a:gd name="T90" fmla="*/ 114 w 282"/>
              <a:gd name="T91" fmla="*/ 62 h 236"/>
              <a:gd name="T92" fmla="*/ 160 w 282"/>
              <a:gd name="T93" fmla="*/ 49 h 236"/>
              <a:gd name="T94" fmla="*/ 192 w 282"/>
              <a:gd name="T95" fmla="*/ 42 h 236"/>
              <a:gd name="T96" fmla="*/ 211 w 282"/>
              <a:gd name="T97" fmla="*/ 32 h 236"/>
              <a:gd name="T98" fmla="*/ 173 w 282"/>
              <a:gd name="T99" fmla="*/ 34 h 236"/>
              <a:gd name="T100" fmla="*/ 124 w 282"/>
              <a:gd name="T101" fmla="*/ 38 h 236"/>
              <a:gd name="T102" fmla="*/ 124 w 282"/>
              <a:gd name="T103" fmla="*/ 23 h 236"/>
              <a:gd name="T104" fmla="*/ 167 w 282"/>
              <a:gd name="T105" fmla="*/ 13 h 236"/>
              <a:gd name="T106" fmla="*/ 215 w 282"/>
              <a:gd name="T107" fmla="*/ 7 h 236"/>
              <a:gd name="T108" fmla="*/ 259 w 282"/>
              <a:gd name="T109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2" h="236">
                <a:moveTo>
                  <a:pt x="270" y="0"/>
                </a:moveTo>
                <a:lnTo>
                  <a:pt x="274" y="0"/>
                </a:lnTo>
                <a:lnTo>
                  <a:pt x="278" y="4"/>
                </a:lnTo>
                <a:lnTo>
                  <a:pt x="280" y="7"/>
                </a:lnTo>
                <a:lnTo>
                  <a:pt x="282" y="13"/>
                </a:lnTo>
                <a:lnTo>
                  <a:pt x="280" y="17"/>
                </a:lnTo>
                <a:lnTo>
                  <a:pt x="278" y="23"/>
                </a:lnTo>
                <a:lnTo>
                  <a:pt x="274" y="24"/>
                </a:lnTo>
                <a:lnTo>
                  <a:pt x="270" y="28"/>
                </a:lnTo>
                <a:lnTo>
                  <a:pt x="262" y="34"/>
                </a:lnTo>
                <a:lnTo>
                  <a:pt x="257" y="42"/>
                </a:lnTo>
                <a:lnTo>
                  <a:pt x="249" y="49"/>
                </a:lnTo>
                <a:lnTo>
                  <a:pt x="243" y="57"/>
                </a:lnTo>
                <a:lnTo>
                  <a:pt x="238" y="64"/>
                </a:lnTo>
                <a:lnTo>
                  <a:pt x="232" y="74"/>
                </a:lnTo>
                <a:lnTo>
                  <a:pt x="226" y="81"/>
                </a:lnTo>
                <a:lnTo>
                  <a:pt x="221" y="89"/>
                </a:lnTo>
                <a:lnTo>
                  <a:pt x="213" y="97"/>
                </a:lnTo>
                <a:lnTo>
                  <a:pt x="207" y="104"/>
                </a:lnTo>
                <a:lnTo>
                  <a:pt x="200" y="112"/>
                </a:lnTo>
                <a:lnTo>
                  <a:pt x="194" y="120"/>
                </a:lnTo>
                <a:lnTo>
                  <a:pt x="188" y="127"/>
                </a:lnTo>
                <a:lnTo>
                  <a:pt x="183" y="135"/>
                </a:lnTo>
                <a:lnTo>
                  <a:pt x="177" y="142"/>
                </a:lnTo>
                <a:lnTo>
                  <a:pt x="171" y="152"/>
                </a:lnTo>
                <a:lnTo>
                  <a:pt x="166" y="161"/>
                </a:lnTo>
                <a:lnTo>
                  <a:pt x="160" y="171"/>
                </a:lnTo>
                <a:lnTo>
                  <a:pt x="154" y="180"/>
                </a:lnTo>
                <a:lnTo>
                  <a:pt x="148" y="190"/>
                </a:lnTo>
                <a:lnTo>
                  <a:pt x="143" y="199"/>
                </a:lnTo>
                <a:lnTo>
                  <a:pt x="139" y="211"/>
                </a:lnTo>
                <a:lnTo>
                  <a:pt x="133" y="220"/>
                </a:lnTo>
                <a:lnTo>
                  <a:pt x="129" y="232"/>
                </a:lnTo>
                <a:lnTo>
                  <a:pt x="122" y="232"/>
                </a:lnTo>
                <a:lnTo>
                  <a:pt x="114" y="232"/>
                </a:lnTo>
                <a:lnTo>
                  <a:pt x="107" y="232"/>
                </a:lnTo>
                <a:lnTo>
                  <a:pt x="99" y="232"/>
                </a:lnTo>
                <a:lnTo>
                  <a:pt x="91" y="232"/>
                </a:lnTo>
                <a:lnTo>
                  <a:pt x="86" y="232"/>
                </a:lnTo>
                <a:lnTo>
                  <a:pt x="78" y="232"/>
                </a:lnTo>
                <a:lnTo>
                  <a:pt x="70" y="234"/>
                </a:lnTo>
                <a:lnTo>
                  <a:pt x="63" y="234"/>
                </a:lnTo>
                <a:lnTo>
                  <a:pt x="55" y="234"/>
                </a:lnTo>
                <a:lnTo>
                  <a:pt x="48" y="234"/>
                </a:lnTo>
                <a:lnTo>
                  <a:pt x="42" y="234"/>
                </a:lnTo>
                <a:lnTo>
                  <a:pt x="34" y="234"/>
                </a:lnTo>
                <a:lnTo>
                  <a:pt x="29" y="234"/>
                </a:lnTo>
                <a:lnTo>
                  <a:pt x="21" y="236"/>
                </a:lnTo>
                <a:lnTo>
                  <a:pt x="15" y="236"/>
                </a:lnTo>
                <a:lnTo>
                  <a:pt x="6" y="234"/>
                </a:lnTo>
                <a:lnTo>
                  <a:pt x="0" y="234"/>
                </a:lnTo>
                <a:lnTo>
                  <a:pt x="2" y="228"/>
                </a:lnTo>
                <a:lnTo>
                  <a:pt x="10" y="228"/>
                </a:lnTo>
                <a:lnTo>
                  <a:pt x="17" y="226"/>
                </a:lnTo>
                <a:lnTo>
                  <a:pt x="25" y="226"/>
                </a:lnTo>
                <a:lnTo>
                  <a:pt x="31" y="226"/>
                </a:lnTo>
                <a:lnTo>
                  <a:pt x="36" y="224"/>
                </a:lnTo>
                <a:lnTo>
                  <a:pt x="42" y="224"/>
                </a:lnTo>
                <a:lnTo>
                  <a:pt x="48" y="224"/>
                </a:lnTo>
                <a:lnTo>
                  <a:pt x="53" y="222"/>
                </a:lnTo>
                <a:lnTo>
                  <a:pt x="59" y="222"/>
                </a:lnTo>
                <a:lnTo>
                  <a:pt x="67" y="222"/>
                </a:lnTo>
                <a:lnTo>
                  <a:pt x="74" y="222"/>
                </a:lnTo>
                <a:lnTo>
                  <a:pt x="80" y="220"/>
                </a:lnTo>
                <a:lnTo>
                  <a:pt x="86" y="220"/>
                </a:lnTo>
                <a:lnTo>
                  <a:pt x="93" y="218"/>
                </a:lnTo>
                <a:lnTo>
                  <a:pt x="99" y="218"/>
                </a:lnTo>
                <a:lnTo>
                  <a:pt x="105" y="216"/>
                </a:lnTo>
                <a:lnTo>
                  <a:pt x="114" y="216"/>
                </a:lnTo>
                <a:lnTo>
                  <a:pt x="120" y="215"/>
                </a:lnTo>
                <a:lnTo>
                  <a:pt x="127" y="215"/>
                </a:lnTo>
                <a:lnTo>
                  <a:pt x="127" y="209"/>
                </a:lnTo>
                <a:lnTo>
                  <a:pt x="129" y="203"/>
                </a:lnTo>
                <a:lnTo>
                  <a:pt x="122" y="205"/>
                </a:lnTo>
                <a:lnTo>
                  <a:pt x="114" y="207"/>
                </a:lnTo>
                <a:lnTo>
                  <a:pt x="107" y="209"/>
                </a:lnTo>
                <a:lnTo>
                  <a:pt x="99" y="211"/>
                </a:lnTo>
                <a:lnTo>
                  <a:pt x="89" y="211"/>
                </a:lnTo>
                <a:lnTo>
                  <a:pt x="80" y="211"/>
                </a:lnTo>
                <a:lnTo>
                  <a:pt x="70" y="211"/>
                </a:lnTo>
                <a:lnTo>
                  <a:pt x="59" y="211"/>
                </a:lnTo>
                <a:lnTo>
                  <a:pt x="50" y="211"/>
                </a:lnTo>
                <a:lnTo>
                  <a:pt x="40" y="211"/>
                </a:lnTo>
                <a:lnTo>
                  <a:pt x="31" y="211"/>
                </a:lnTo>
                <a:lnTo>
                  <a:pt x="23" y="211"/>
                </a:lnTo>
                <a:lnTo>
                  <a:pt x="31" y="203"/>
                </a:lnTo>
                <a:lnTo>
                  <a:pt x="40" y="197"/>
                </a:lnTo>
                <a:lnTo>
                  <a:pt x="46" y="196"/>
                </a:lnTo>
                <a:lnTo>
                  <a:pt x="50" y="196"/>
                </a:lnTo>
                <a:lnTo>
                  <a:pt x="55" y="194"/>
                </a:lnTo>
                <a:lnTo>
                  <a:pt x="61" y="194"/>
                </a:lnTo>
                <a:lnTo>
                  <a:pt x="69" y="194"/>
                </a:lnTo>
                <a:lnTo>
                  <a:pt x="74" y="192"/>
                </a:lnTo>
                <a:lnTo>
                  <a:pt x="80" y="192"/>
                </a:lnTo>
                <a:lnTo>
                  <a:pt x="86" y="192"/>
                </a:lnTo>
                <a:lnTo>
                  <a:pt x="91" y="192"/>
                </a:lnTo>
                <a:lnTo>
                  <a:pt x="97" y="190"/>
                </a:lnTo>
                <a:lnTo>
                  <a:pt x="103" y="190"/>
                </a:lnTo>
                <a:lnTo>
                  <a:pt x="110" y="188"/>
                </a:lnTo>
                <a:lnTo>
                  <a:pt x="116" y="188"/>
                </a:lnTo>
                <a:lnTo>
                  <a:pt x="124" y="186"/>
                </a:lnTo>
                <a:lnTo>
                  <a:pt x="129" y="186"/>
                </a:lnTo>
                <a:lnTo>
                  <a:pt x="137" y="186"/>
                </a:lnTo>
                <a:lnTo>
                  <a:pt x="137" y="182"/>
                </a:lnTo>
                <a:lnTo>
                  <a:pt x="141" y="177"/>
                </a:lnTo>
                <a:lnTo>
                  <a:pt x="141" y="171"/>
                </a:lnTo>
                <a:lnTo>
                  <a:pt x="137" y="171"/>
                </a:lnTo>
                <a:lnTo>
                  <a:pt x="129" y="171"/>
                </a:lnTo>
                <a:lnTo>
                  <a:pt x="122" y="171"/>
                </a:lnTo>
                <a:lnTo>
                  <a:pt x="114" y="173"/>
                </a:lnTo>
                <a:lnTo>
                  <a:pt x="108" y="175"/>
                </a:lnTo>
                <a:lnTo>
                  <a:pt x="99" y="175"/>
                </a:lnTo>
                <a:lnTo>
                  <a:pt x="91" y="175"/>
                </a:lnTo>
                <a:lnTo>
                  <a:pt x="84" y="175"/>
                </a:lnTo>
                <a:lnTo>
                  <a:pt x="76" y="175"/>
                </a:lnTo>
                <a:lnTo>
                  <a:pt x="69" y="175"/>
                </a:lnTo>
                <a:lnTo>
                  <a:pt x="59" y="175"/>
                </a:lnTo>
                <a:lnTo>
                  <a:pt x="51" y="175"/>
                </a:lnTo>
                <a:lnTo>
                  <a:pt x="44" y="175"/>
                </a:lnTo>
                <a:lnTo>
                  <a:pt x="53" y="169"/>
                </a:lnTo>
                <a:lnTo>
                  <a:pt x="65" y="163"/>
                </a:lnTo>
                <a:lnTo>
                  <a:pt x="70" y="161"/>
                </a:lnTo>
                <a:lnTo>
                  <a:pt x="78" y="159"/>
                </a:lnTo>
                <a:lnTo>
                  <a:pt x="84" y="159"/>
                </a:lnTo>
                <a:lnTo>
                  <a:pt x="91" y="158"/>
                </a:lnTo>
                <a:lnTo>
                  <a:pt x="97" y="156"/>
                </a:lnTo>
                <a:lnTo>
                  <a:pt x="103" y="156"/>
                </a:lnTo>
                <a:lnTo>
                  <a:pt x="108" y="154"/>
                </a:lnTo>
                <a:lnTo>
                  <a:pt x="118" y="154"/>
                </a:lnTo>
                <a:lnTo>
                  <a:pt x="126" y="154"/>
                </a:lnTo>
                <a:lnTo>
                  <a:pt x="133" y="152"/>
                </a:lnTo>
                <a:lnTo>
                  <a:pt x="143" y="150"/>
                </a:lnTo>
                <a:lnTo>
                  <a:pt x="150" y="150"/>
                </a:lnTo>
                <a:lnTo>
                  <a:pt x="152" y="142"/>
                </a:lnTo>
                <a:lnTo>
                  <a:pt x="154" y="137"/>
                </a:lnTo>
                <a:lnTo>
                  <a:pt x="152" y="133"/>
                </a:lnTo>
                <a:lnTo>
                  <a:pt x="147" y="135"/>
                </a:lnTo>
                <a:lnTo>
                  <a:pt x="139" y="135"/>
                </a:lnTo>
                <a:lnTo>
                  <a:pt x="133" y="135"/>
                </a:lnTo>
                <a:lnTo>
                  <a:pt x="126" y="137"/>
                </a:lnTo>
                <a:lnTo>
                  <a:pt x="118" y="139"/>
                </a:lnTo>
                <a:lnTo>
                  <a:pt x="110" y="139"/>
                </a:lnTo>
                <a:lnTo>
                  <a:pt x="103" y="140"/>
                </a:lnTo>
                <a:lnTo>
                  <a:pt x="95" y="140"/>
                </a:lnTo>
                <a:lnTo>
                  <a:pt x="89" y="142"/>
                </a:lnTo>
                <a:lnTo>
                  <a:pt x="80" y="140"/>
                </a:lnTo>
                <a:lnTo>
                  <a:pt x="70" y="140"/>
                </a:lnTo>
                <a:lnTo>
                  <a:pt x="61" y="140"/>
                </a:lnTo>
                <a:lnTo>
                  <a:pt x="51" y="140"/>
                </a:lnTo>
                <a:lnTo>
                  <a:pt x="51" y="139"/>
                </a:lnTo>
                <a:lnTo>
                  <a:pt x="57" y="137"/>
                </a:lnTo>
                <a:lnTo>
                  <a:pt x="65" y="135"/>
                </a:lnTo>
                <a:lnTo>
                  <a:pt x="70" y="133"/>
                </a:lnTo>
                <a:lnTo>
                  <a:pt x="78" y="131"/>
                </a:lnTo>
                <a:lnTo>
                  <a:pt x="84" y="129"/>
                </a:lnTo>
                <a:lnTo>
                  <a:pt x="91" y="127"/>
                </a:lnTo>
                <a:lnTo>
                  <a:pt x="97" y="125"/>
                </a:lnTo>
                <a:lnTo>
                  <a:pt x="105" y="123"/>
                </a:lnTo>
                <a:lnTo>
                  <a:pt x="114" y="120"/>
                </a:lnTo>
                <a:lnTo>
                  <a:pt x="122" y="120"/>
                </a:lnTo>
                <a:lnTo>
                  <a:pt x="129" y="118"/>
                </a:lnTo>
                <a:lnTo>
                  <a:pt x="137" y="118"/>
                </a:lnTo>
                <a:lnTo>
                  <a:pt x="145" y="116"/>
                </a:lnTo>
                <a:lnTo>
                  <a:pt x="152" y="114"/>
                </a:lnTo>
                <a:lnTo>
                  <a:pt x="160" y="114"/>
                </a:lnTo>
                <a:lnTo>
                  <a:pt x="169" y="114"/>
                </a:lnTo>
                <a:lnTo>
                  <a:pt x="173" y="106"/>
                </a:lnTo>
                <a:lnTo>
                  <a:pt x="179" y="102"/>
                </a:lnTo>
                <a:lnTo>
                  <a:pt x="171" y="102"/>
                </a:lnTo>
                <a:lnTo>
                  <a:pt x="164" y="102"/>
                </a:lnTo>
                <a:lnTo>
                  <a:pt x="156" y="102"/>
                </a:lnTo>
                <a:lnTo>
                  <a:pt x="150" y="104"/>
                </a:lnTo>
                <a:lnTo>
                  <a:pt x="143" y="104"/>
                </a:lnTo>
                <a:lnTo>
                  <a:pt x="137" y="104"/>
                </a:lnTo>
                <a:lnTo>
                  <a:pt x="129" y="106"/>
                </a:lnTo>
                <a:lnTo>
                  <a:pt x="124" y="106"/>
                </a:lnTo>
                <a:lnTo>
                  <a:pt x="116" y="106"/>
                </a:lnTo>
                <a:lnTo>
                  <a:pt x="108" y="108"/>
                </a:lnTo>
                <a:lnTo>
                  <a:pt x="103" y="108"/>
                </a:lnTo>
                <a:lnTo>
                  <a:pt x="95" y="110"/>
                </a:lnTo>
                <a:lnTo>
                  <a:pt x="89" y="110"/>
                </a:lnTo>
                <a:lnTo>
                  <a:pt x="82" y="112"/>
                </a:lnTo>
                <a:lnTo>
                  <a:pt x="76" y="112"/>
                </a:lnTo>
                <a:lnTo>
                  <a:pt x="70" y="114"/>
                </a:lnTo>
                <a:lnTo>
                  <a:pt x="70" y="106"/>
                </a:lnTo>
                <a:lnTo>
                  <a:pt x="74" y="104"/>
                </a:lnTo>
                <a:lnTo>
                  <a:pt x="80" y="102"/>
                </a:lnTo>
                <a:lnTo>
                  <a:pt x="86" y="101"/>
                </a:lnTo>
                <a:lnTo>
                  <a:pt x="91" y="99"/>
                </a:lnTo>
                <a:lnTo>
                  <a:pt x="97" y="97"/>
                </a:lnTo>
                <a:lnTo>
                  <a:pt x="105" y="95"/>
                </a:lnTo>
                <a:lnTo>
                  <a:pt x="112" y="95"/>
                </a:lnTo>
                <a:lnTo>
                  <a:pt x="118" y="93"/>
                </a:lnTo>
                <a:lnTo>
                  <a:pt x="126" y="91"/>
                </a:lnTo>
                <a:lnTo>
                  <a:pt x="131" y="89"/>
                </a:lnTo>
                <a:lnTo>
                  <a:pt x="139" y="89"/>
                </a:lnTo>
                <a:lnTo>
                  <a:pt x="145" y="87"/>
                </a:lnTo>
                <a:lnTo>
                  <a:pt x="152" y="85"/>
                </a:lnTo>
                <a:lnTo>
                  <a:pt x="158" y="83"/>
                </a:lnTo>
                <a:lnTo>
                  <a:pt x="167" y="83"/>
                </a:lnTo>
                <a:lnTo>
                  <a:pt x="173" y="81"/>
                </a:lnTo>
                <a:lnTo>
                  <a:pt x="181" y="81"/>
                </a:lnTo>
                <a:lnTo>
                  <a:pt x="186" y="80"/>
                </a:lnTo>
                <a:lnTo>
                  <a:pt x="194" y="80"/>
                </a:lnTo>
                <a:lnTo>
                  <a:pt x="198" y="72"/>
                </a:lnTo>
                <a:lnTo>
                  <a:pt x="202" y="64"/>
                </a:lnTo>
                <a:lnTo>
                  <a:pt x="205" y="59"/>
                </a:lnTo>
                <a:lnTo>
                  <a:pt x="209" y="55"/>
                </a:lnTo>
                <a:lnTo>
                  <a:pt x="204" y="55"/>
                </a:lnTo>
                <a:lnTo>
                  <a:pt x="198" y="57"/>
                </a:lnTo>
                <a:lnTo>
                  <a:pt x="192" y="57"/>
                </a:lnTo>
                <a:lnTo>
                  <a:pt x="186" y="59"/>
                </a:lnTo>
                <a:lnTo>
                  <a:pt x="181" y="61"/>
                </a:lnTo>
                <a:lnTo>
                  <a:pt x="175" y="62"/>
                </a:lnTo>
                <a:lnTo>
                  <a:pt x="169" y="62"/>
                </a:lnTo>
                <a:lnTo>
                  <a:pt x="164" y="64"/>
                </a:lnTo>
                <a:lnTo>
                  <a:pt x="158" y="66"/>
                </a:lnTo>
                <a:lnTo>
                  <a:pt x="152" y="68"/>
                </a:lnTo>
                <a:lnTo>
                  <a:pt x="147" y="68"/>
                </a:lnTo>
                <a:lnTo>
                  <a:pt x="141" y="72"/>
                </a:lnTo>
                <a:lnTo>
                  <a:pt x="135" y="72"/>
                </a:lnTo>
                <a:lnTo>
                  <a:pt x="129" y="74"/>
                </a:lnTo>
                <a:lnTo>
                  <a:pt x="124" y="76"/>
                </a:lnTo>
                <a:lnTo>
                  <a:pt x="118" y="78"/>
                </a:lnTo>
                <a:lnTo>
                  <a:pt x="110" y="76"/>
                </a:lnTo>
                <a:lnTo>
                  <a:pt x="103" y="76"/>
                </a:lnTo>
                <a:lnTo>
                  <a:pt x="99" y="74"/>
                </a:lnTo>
                <a:lnTo>
                  <a:pt x="97" y="68"/>
                </a:lnTo>
                <a:lnTo>
                  <a:pt x="105" y="64"/>
                </a:lnTo>
                <a:lnTo>
                  <a:pt x="114" y="62"/>
                </a:lnTo>
                <a:lnTo>
                  <a:pt x="124" y="59"/>
                </a:lnTo>
                <a:lnTo>
                  <a:pt x="133" y="57"/>
                </a:lnTo>
                <a:lnTo>
                  <a:pt x="141" y="55"/>
                </a:lnTo>
                <a:lnTo>
                  <a:pt x="150" y="53"/>
                </a:lnTo>
                <a:lnTo>
                  <a:pt x="160" y="49"/>
                </a:lnTo>
                <a:lnTo>
                  <a:pt x="169" y="47"/>
                </a:lnTo>
                <a:lnTo>
                  <a:pt x="175" y="45"/>
                </a:lnTo>
                <a:lnTo>
                  <a:pt x="181" y="43"/>
                </a:lnTo>
                <a:lnTo>
                  <a:pt x="186" y="42"/>
                </a:lnTo>
                <a:lnTo>
                  <a:pt x="192" y="42"/>
                </a:lnTo>
                <a:lnTo>
                  <a:pt x="198" y="40"/>
                </a:lnTo>
                <a:lnTo>
                  <a:pt x="204" y="40"/>
                </a:lnTo>
                <a:lnTo>
                  <a:pt x="209" y="38"/>
                </a:lnTo>
                <a:lnTo>
                  <a:pt x="217" y="36"/>
                </a:lnTo>
                <a:lnTo>
                  <a:pt x="211" y="32"/>
                </a:lnTo>
                <a:lnTo>
                  <a:pt x="205" y="34"/>
                </a:lnTo>
                <a:lnTo>
                  <a:pt x="198" y="34"/>
                </a:lnTo>
                <a:lnTo>
                  <a:pt x="192" y="34"/>
                </a:lnTo>
                <a:lnTo>
                  <a:pt x="183" y="34"/>
                </a:lnTo>
                <a:lnTo>
                  <a:pt x="173" y="34"/>
                </a:lnTo>
                <a:lnTo>
                  <a:pt x="162" y="36"/>
                </a:lnTo>
                <a:lnTo>
                  <a:pt x="152" y="36"/>
                </a:lnTo>
                <a:lnTo>
                  <a:pt x="143" y="36"/>
                </a:lnTo>
                <a:lnTo>
                  <a:pt x="133" y="38"/>
                </a:lnTo>
                <a:lnTo>
                  <a:pt x="124" y="38"/>
                </a:lnTo>
                <a:lnTo>
                  <a:pt x="114" y="38"/>
                </a:lnTo>
                <a:lnTo>
                  <a:pt x="114" y="32"/>
                </a:lnTo>
                <a:lnTo>
                  <a:pt x="116" y="26"/>
                </a:lnTo>
                <a:lnTo>
                  <a:pt x="118" y="23"/>
                </a:lnTo>
                <a:lnTo>
                  <a:pt x="124" y="23"/>
                </a:lnTo>
                <a:lnTo>
                  <a:pt x="133" y="19"/>
                </a:lnTo>
                <a:lnTo>
                  <a:pt x="141" y="19"/>
                </a:lnTo>
                <a:lnTo>
                  <a:pt x="150" y="17"/>
                </a:lnTo>
                <a:lnTo>
                  <a:pt x="158" y="15"/>
                </a:lnTo>
                <a:lnTo>
                  <a:pt x="167" y="13"/>
                </a:lnTo>
                <a:lnTo>
                  <a:pt x="177" y="13"/>
                </a:lnTo>
                <a:lnTo>
                  <a:pt x="186" y="11"/>
                </a:lnTo>
                <a:lnTo>
                  <a:pt x="196" y="9"/>
                </a:lnTo>
                <a:lnTo>
                  <a:pt x="205" y="7"/>
                </a:lnTo>
                <a:lnTo>
                  <a:pt x="215" y="7"/>
                </a:lnTo>
                <a:lnTo>
                  <a:pt x="223" y="5"/>
                </a:lnTo>
                <a:lnTo>
                  <a:pt x="232" y="5"/>
                </a:lnTo>
                <a:lnTo>
                  <a:pt x="242" y="4"/>
                </a:lnTo>
                <a:lnTo>
                  <a:pt x="251" y="2"/>
                </a:lnTo>
                <a:lnTo>
                  <a:pt x="259" y="0"/>
                </a:lnTo>
                <a:lnTo>
                  <a:pt x="270" y="0"/>
                </a:lnTo>
                <a:lnTo>
                  <a:pt x="270" y="0"/>
                </a:lnTo>
                <a:close/>
              </a:path>
            </a:pathLst>
          </a:custGeom>
          <a:solidFill>
            <a:srgbClr val="E0E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7" name="Freeform 37">
            <a:extLst>
              <a:ext uri="{FF2B5EF4-FFF2-40B4-BE49-F238E27FC236}">
                <a16:creationId xmlns:a16="http://schemas.microsoft.com/office/drawing/2014/main" id="{844E04B6-62A6-4E14-AEF0-C8B0ED6B0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525" y="3032126"/>
            <a:ext cx="236538" cy="258763"/>
          </a:xfrm>
          <a:custGeom>
            <a:avLst/>
            <a:gdLst>
              <a:gd name="T0" fmla="*/ 64 w 68"/>
              <a:gd name="T1" fmla="*/ 0 h 76"/>
              <a:gd name="T2" fmla="*/ 66 w 68"/>
              <a:gd name="T3" fmla="*/ 0 h 76"/>
              <a:gd name="T4" fmla="*/ 68 w 68"/>
              <a:gd name="T5" fmla="*/ 0 h 76"/>
              <a:gd name="T6" fmla="*/ 66 w 68"/>
              <a:gd name="T7" fmla="*/ 2 h 76"/>
              <a:gd name="T8" fmla="*/ 64 w 68"/>
              <a:gd name="T9" fmla="*/ 5 h 76"/>
              <a:gd name="T10" fmla="*/ 60 w 68"/>
              <a:gd name="T11" fmla="*/ 9 h 76"/>
              <a:gd name="T12" fmla="*/ 58 w 68"/>
              <a:gd name="T13" fmla="*/ 13 h 76"/>
              <a:gd name="T14" fmla="*/ 51 w 68"/>
              <a:gd name="T15" fmla="*/ 19 h 76"/>
              <a:gd name="T16" fmla="*/ 45 w 68"/>
              <a:gd name="T17" fmla="*/ 26 h 76"/>
              <a:gd name="T18" fmla="*/ 38 w 68"/>
              <a:gd name="T19" fmla="*/ 34 h 76"/>
              <a:gd name="T20" fmla="*/ 30 w 68"/>
              <a:gd name="T21" fmla="*/ 42 h 76"/>
              <a:gd name="T22" fmla="*/ 22 w 68"/>
              <a:gd name="T23" fmla="*/ 47 h 76"/>
              <a:gd name="T24" fmla="*/ 15 w 68"/>
              <a:gd name="T25" fmla="*/ 57 h 76"/>
              <a:gd name="T26" fmla="*/ 7 w 68"/>
              <a:gd name="T27" fmla="*/ 62 h 76"/>
              <a:gd name="T28" fmla="*/ 0 w 68"/>
              <a:gd name="T29" fmla="*/ 76 h 76"/>
              <a:gd name="T30" fmla="*/ 1 w 68"/>
              <a:gd name="T31" fmla="*/ 66 h 76"/>
              <a:gd name="T32" fmla="*/ 3 w 68"/>
              <a:gd name="T33" fmla="*/ 57 h 76"/>
              <a:gd name="T34" fmla="*/ 9 w 68"/>
              <a:gd name="T35" fmla="*/ 49 h 76"/>
              <a:gd name="T36" fmla="*/ 13 w 68"/>
              <a:gd name="T37" fmla="*/ 43 h 76"/>
              <a:gd name="T38" fmla="*/ 19 w 68"/>
              <a:gd name="T39" fmla="*/ 36 h 76"/>
              <a:gd name="T40" fmla="*/ 26 w 68"/>
              <a:gd name="T41" fmla="*/ 30 h 76"/>
              <a:gd name="T42" fmla="*/ 32 w 68"/>
              <a:gd name="T43" fmla="*/ 21 h 76"/>
              <a:gd name="T44" fmla="*/ 39 w 68"/>
              <a:gd name="T45" fmla="*/ 15 h 76"/>
              <a:gd name="T46" fmla="*/ 45 w 68"/>
              <a:gd name="T47" fmla="*/ 11 h 76"/>
              <a:gd name="T48" fmla="*/ 51 w 68"/>
              <a:gd name="T49" fmla="*/ 7 h 76"/>
              <a:gd name="T50" fmla="*/ 57 w 68"/>
              <a:gd name="T51" fmla="*/ 4 h 76"/>
              <a:gd name="T52" fmla="*/ 64 w 68"/>
              <a:gd name="T53" fmla="*/ 0 h 76"/>
              <a:gd name="T54" fmla="*/ 64 w 68"/>
              <a:gd name="T55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8" h="76">
                <a:moveTo>
                  <a:pt x="64" y="0"/>
                </a:moveTo>
                <a:lnTo>
                  <a:pt x="66" y="0"/>
                </a:lnTo>
                <a:lnTo>
                  <a:pt x="68" y="0"/>
                </a:lnTo>
                <a:lnTo>
                  <a:pt x="66" y="2"/>
                </a:lnTo>
                <a:lnTo>
                  <a:pt x="64" y="5"/>
                </a:lnTo>
                <a:lnTo>
                  <a:pt x="60" y="9"/>
                </a:lnTo>
                <a:lnTo>
                  <a:pt x="58" y="13"/>
                </a:lnTo>
                <a:lnTo>
                  <a:pt x="51" y="19"/>
                </a:lnTo>
                <a:lnTo>
                  <a:pt x="45" y="26"/>
                </a:lnTo>
                <a:lnTo>
                  <a:pt x="38" y="34"/>
                </a:lnTo>
                <a:lnTo>
                  <a:pt x="30" y="42"/>
                </a:lnTo>
                <a:lnTo>
                  <a:pt x="22" y="47"/>
                </a:lnTo>
                <a:lnTo>
                  <a:pt x="15" y="57"/>
                </a:lnTo>
                <a:lnTo>
                  <a:pt x="7" y="62"/>
                </a:lnTo>
                <a:lnTo>
                  <a:pt x="0" y="76"/>
                </a:lnTo>
                <a:lnTo>
                  <a:pt x="1" y="66"/>
                </a:lnTo>
                <a:lnTo>
                  <a:pt x="3" y="57"/>
                </a:lnTo>
                <a:lnTo>
                  <a:pt x="9" y="49"/>
                </a:lnTo>
                <a:lnTo>
                  <a:pt x="13" y="43"/>
                </a:lnTo>
                <a:lnTo>
                  <a:pt x="19" y="36"/>
                </a:lnTo>
                <a:lnTo>
                  <a:pt x="26" y="30"/>
                </a:lnTo>
                <a:lnTo>
                  <a:pt x="32" y="21"/>
                </a:lnTo>
                <a:lnTo>
                  <a:pt x="39" y="15"/>
                </a:lnTo>
                <a:lnTo>
                  <a:pt x="45" y="11"/>
                </a:lnTo>
                <a:lnTo>
                  <a:pt x="51" y="7"/>
                </a:lnTo>
                <a:lnTo>
                  <a:pt x="57" y="4"/>
                </a:lnTo>
                <a:lnTo>
                  <a:pt x="64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Freeform 38">
            <a:extLst>
              <a:ext uri="{FF2B5EF4-FFF2-40B4-BE49-F238E27FC236}">
                <a16:creationId xmlns:a16="http://schemas.microsoft.com/office/drawing/2014/main" id="{16D5C31C-04EA-4F9D-8D2D-EF79ACB30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039" y="3032126"/>
            <a:ext cx="515937" cy="638175"/>
          </a:xfrm>
          <a:custGeom>
            <a:avLst/>
            <a:gdLst>
              <a:gd name="T0" fmla="*/ 6 w 150"/>
              <a:gd name="T1" fmla="*/ 4 h 186"/>
              <a:gd name="T2" fmla="*/ 21 w 150"/>
              <a:gd name="T3" fmla="*/ 11 h 186"/>
              <a:gd name="T4" fmla="*/ 36 w 150"/>
              <a:gd name="T5" fmla="*/ 26 h 186"/>
              <a:gd name="T6" fmla="*/ 49 w 150"/>
              <a:gd name="T7" fmla="*/ 42 h 186"/>
              <a:gd name="T8" fmla="*/ 59 w 150"/>
              <a:gd name="T9" fmla="*/ 53 h 186"/>
              <a:gd name="T10" fmla="*/ 72 w 150"/>
              <a:gd name="T11" fmla="*/ 64 h 186"/>
              <a:gd name="T12" fmla="*/ 89 w 150"/>
              <a:gd name="T13" fmla="*/ 80 h 186"/>
              <a:gd name="T14" fmla="*/ 106 w 150"/>
              <a:gd name="T15" fmla="*/ 95 h 186"/>
              <a:gd name="T16" fmla="*/ 124 w 150"/>
              <a:gd name="T17" fmla="*/ 110 h 186"/>
              <a:gd name="T18" fmla="*/ 135 w 150"/>
              <a:gd name="T19" fmla="*/ 121 h 186"/>
              <a:gd name="T20" fmla="*/ 143 w 150"/>
              <a:gd name="T21" fmla="*/ 129 h 186"/>
              <a:gd name="T22" fmla="*/ 146 w 150"/>
              <a:gd name="T23" fmla="*/ 139 h 186"/>
              <a:gd name="T24" fmla="*/ 141 w 150"/>
              <a:gd name="T25" fmla="*/ 139 h 186"/>
              <a:gd name="T26" fmla="*/ 124 w 150"/>
              <a:gd name="T27" fmla="*/ 127 h 186"/>
              <a:gd name="T28" fmla="*/ 106 w 150"/>
              <a:gd name="T29" fmla="*/ 114 h 186"/>
              <a:gd name="T30" fmla="*/ 91 w 150"/>
              <a:gd name="T31" fmla="*/ 102 h 186"/>
              <a:gd name="T32" fmla="*/ 87 w 150"/>
              <a:gd name="T33" fmla="*/ 104 h 186"/>
              <a:gd name="T34" fmla="*/ 93 w 150"/>
              <a:gd name="T35" fmla="*/ 118 h 186"/>
              <a:gd name="T36" fmla="*/ 108 w 150"/>
              <a:gd name="T37" fmla="*/ 135 h 186"/>
              <a:gd name="T38" fmla="*/ 127 w 150"/>
              <a:gd name="T39" fmla="*/ 154 h 186"/>
              <a:gd name="T40" fmla="*/ 131 w 150"/>
              <a:gd name="T41" fmla="*/ 163 h 186"/>
              <a:gd name="T42" fmla="*/ 120 w 150"/>
              <a:gd name="T43" fmla="*/ 158 h 186"/>
              <a:gd name="T44" fmla="*/ 104 w 150"/>
              <a:gd name="T45" fmla="*/ 146 h 186"/>
              <a:gd name="T46" fmla="*/ 85 w 150"/>
              <a:gd name="T47" fmla="*/ 133 h 186"/>
              <a:gd name="T48" fmla="*/ 66 w 150"/>
              <a:gd name="T49" fmla="*/ 120 h 186"/>
              <a:gd name="T50" fmla="*/ 49 w 150"/>
              <a:gd name="T51" fmla="*/ 106 h 186"/>
              <a:gd name="T52" fmla="*/ 38 w 150"/>
              <a:gd name="T53" fmla="*/ 101 h 186"/>
              <a:gd name="T54" fmla="*/ 57 w 150"/>
              <a:gd name="T55" fmla="*/ 118 h 186"/>
              <a:gd name="T56" fmla="*/ 76 w 150"/>
              <a:gd name="T57" fmla="*/ 139 h 186"/>
              <a:gd name="T58" fmla="*/ 95 w 150"/>
              <a:gd name="T59" fmla="*/ 158 h 186"/>
              <a:gd name="T60" fmla="*/ 114 w 150"/>
              <a:gd name="T61" fmla="*/ 177 h 186"/>
              <a:gd name="T62" fmla="*/ 101 w 150"/>
              <a:gd name="T63" fmla="*/ 177 h 186"/>
              <a:gd name="T64" fmla="*/ 87 w 150"/>
              <a:gd name="T65" fmla="*/ 178 h 186"/>
              <a:gd name="T66" fmla="*/ 74 w 150"/>
              <a:gd name="T67" fmla="*/ 178 h 186"/>
              <a:gd name="T68" fmla="*/ 61 w 150"/>
              <a:gd name="T69" fmla="*/ 180 h 186"/>
              <a:gd name="T70" fmla="*/ 47 w 150"/>
              <a:gd name="T71" fmla="*/ 182 h 186"/>
              <a:gd name="T72" fmla="*/ 36 w 150"/>
              <a:gd name="T73" fmla="*/ 182 h 186"/>
              <a:gd name="T74" fmla="*/ 23 w 150"/>
              <a:gd name="T75" fmla="*/ 184 h 186"/>
              <a:gd name="T76" fmla="*/ 11 w 150"/>
              <a:gd name="T77" fmla="*/ 186 h 186"/>
              <a:gd name="T78" fmla="*/ 11 w 150"/>
              <a:gd name="T79" fmla="*/ 175 h 186"/>
              <a:gd name="T80" fmla="*/ 8 w 150"/>
              <a:gd name="T81" fmla="*/ 163 h 186"/>
              <a:gd name="T82" fmla="*/ 2 w 150"/>
              <a:gd name="T83" fmla="*/ 152 h 186"/>
              <a:gd name="T84" fmla="*/ 4 w 150"/>
              <a:gd name="T85" fmla="*/ 140 h 186"/>
              <a:gd name="T86" fmla="*/ 4 w 150"/>
              <a:gd name="T87" fmla="*/ 123 h 186"/>
              <a:gd name="T88" fmla="*/ 4 w 150"/>
              <a:gd name="T89" fmla="*/ 104 h 186"/>
              <a:gd name="T90" fmla="*/ 2 w 150"/>
              <a:gd name="T91" fmla="*/ 87 h 186"/>
              <a:gd name="T92" fmla="*/ 2 w 150"/>
              <a:gd name="T93" fmla="*/ 68 h 186"/>
              <a:gd name="T94" fmla="*/ 2 w 150"/>
              <a:gd name="T95" fmla="*/ 51 h 186"/>
              <a:gd name="T96" fmla="*/ 2 w 150"/>
              <a:gd name="T97" fmla="*/ 34 h 186"/>
              <a:gd name="T98" fmla="*/ 0 w 150"/>
              <a:gd name="T99" fmla="*/ 17 h 186"/>
              <a:gd name="T100" fmla="*/ 0 w 150"/>
              <a:gd name="T101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0" h="186">
                <a:moveTo>
                  <a:pt x="0" y="0"/>
                </a:moveTo>
                <a:lnTo>
                  <a:pt x="6" y="4"/>
                </a:lnTo>
                <a:lnTo>
                  <a:pt x="13" y="7"/>
                </a:lnTo>
                <a:lnTo>
                  <a:pt x="21" y="11"/>
                </a:lnTo>
                <a:lnTo>
                  <a:pt x="28" y="17"/>
                </a:lnTo>
                <a:lnTo>
                  <a:pt x="36" y="26"/>
                </a:lnTo>
                <a:lnTo>
                  <a:pt x="46" y="38"/>
                </a:lnTo>
                <a:lnTo>
                  <a:pt x="49" y="42"/>
                </a:lnTo>
                <a:lnTo>
                  <a:pt x="55" y="47"/>
                </a:lnTo>
                <a:lnTo>
                  <a:pt x="59" y="53"/>
                </a:lnTo>
                <a:lnTo>
                  <a:pt x="65" y="59"/>
                </a:lnTo>
                <a:lnTo>
                  <a:pt x="72" y="64"/>
                </a:lnTo>
                <a:lnTo>
                  <a:pt x="82" y="72"/>
                </a:lnTo>
                <a:lnTo>
                  <a:pt x="89" y="80"/>
                </a:lnTo>
                <a:lnTo>
                  <a:pt x="99" y="87"/>
                </a:lnTo>
                <a:lnTo>
                  <a:pt x="106" y="95"/>
                </a:lnTo>
                <a:lnTo>
                  <a:pt x="114" y="102"/>
                </a:lnTo>
                <a:lnTo>
                  <a:pt x="124" y="110"/>
                </a:lnTo>
                <a:lnTo>
                  <a:pt x="131" y="118"/>
                </a:lnTo>
                <a:lnTo>
                  <a:pt x="135" y="121"/>
                </a:lnTo>
                <a:lnTo>
                  <a:pt x="141" y="123"/>
                </a:lnTo>
                <a:lnTo>
                  <a:pt x="143" y="129"/>
                </a:lnTo>
                <a:lnTo>
                  <a:pt x="144" y="135"/>
                </a:lnTo>
                <a:lnTo>
                  <a:pt x="146" y="139"/>
                </a:lnTo>
                <a:lnTo>
                  <a:pt x="150" y="144"/>
                </a:lnTo>
                <a:lnTo>
                  <a:pt x="141" y="139"/>
                </a:lnTo>
                <a:lnTo>
                  <a:pt x="133" y="133"/>
                </a:lnTo>
                <a:lnTo>
                  <a:pt x="124" y="127"/>
                </a:lnTo>
                <a:lnTo>
                  <a:pt x="116" y="120"/>
                </a:lnTo>
                <a:lnTo>
                  <a:pt x="106" y="114"/>
                </a:lnTo>
                <a:lnTo>
                  <a:pt x="99" y="108"/>
                </a:lnTo>
                <a:lnTo>
                  <a:pt x="91" y="102"/>
                </a:lnTo>
                <a:lnTo>
                  <a:pt x="84" y="97"/>
                </a:lnTo>
                <a:lnTo>
                  <a:pt x="87" y="104"/>
                </a:lnTo>
                <a:lnTo>
                  <a:pt x="91" y="110"/>
                </a:lnTo>
                <a:lnTo>
                  <a:pt x="93" y="118"/>
                </a:lnTo>
                <a:lnTo>
                  <a:pt x="99" y="127"/>
                </a:lnTo>
                <a:lnTo>
                  <a:pt x="108" y="135"/>
                </a:lnTo>
                <a:lnTo>
                  <a:pt x="118" y="144"/>
                </a:lnTo>
                <a:lnTo>
                  <a:pt x="127" y="154"/>
                </a:lnTo>
                <a:lnTo>
                  <a:pt x="137" y="163"/>
                </a:lnTo>
                <a:lnTo>
                  <a:pt x="131" y="163"/>
                </a:lnTo>
                <a:lnTo>
                  <a:pt x="125" y="163"/>
                </a:lnTo>
                <a:lnTo>
                  <a:pt x="120" y="158"/>
                </a:lnTo>
                <a:lnTo>
                  <a:pt x="116" y="154"/>
                </a:lnTo>
                <a:lnTo>
                  <a:pt x="104" y="146"/>
                </a:lnTo>
                <a:lnTo>
                  <a:pt x="97" y="140"/>
                </a:lnTo>
                <a:lnTo>
                  <a:pt x="85" y="133"/>
                </a:lnTo>
                <a:lnTo>
                  <a:pt x="78" y="127"/>
                </a:lnTo>
                <a:lnTo>
                  <a:pt x="66" y="120"/>
                </a:lnTo>
                <a:lnTo>
                  <a:pt x="57" y="112"/>
                </a:lnTo>
                <a:lnTo>
                  <a:pt x="49" y="106"/>
                </a:lnTo>
                <a:lnTo>
                  <a:pt x="42" y="101"/>
                </a:lnTo>
                <a:lnTo>
                  <a:pt x="38" y="101"/>
                </a:lnTo>
                <a:lnTo>
                  <a:pt x="47" y="108"/>
                </a:lnTo>
                <a:lnTo>
                  <a:pt x="57" y="118"/>
                </a:lnTo>
                <a:lnTo>
                  <a:pt x="66" y="127"/>
                </a:lnTo>
                <a:lnTo>
                  <a:pt x="76" y="139"/>
                </a:lnTo>
                <a:lnTo>
                  <a:pt x="85" y="146"/>
                </a:lnTo>
                <a:lnTo>
                  <a:pt x="95" y="158"/>
                </a:lnTo>
                <a:lnTo>
                  <a:pt x="104" y="165"/>
                </a:lnTo>
                <a:lnTo>
                  <a:pt x="114" y="177"/>
                </a:lnTo>
                <a:lnTo>
                  <a:pt x="106" y="177"/>
                </a:lnTo>
                <a:lnTo>
                  <a:pt x="101" y="177"/>
                </a:lnTo>
                <a:lnTo>
                  <a:pt x="93" y="177"/>
                </a:lnTo>
                <a:lnTo>
                  <a:pt x="87" y="178"/>
                </a:lnTo>
                <a:lnTo>
                  <a:pt x="82" y="178"/>
                </a:lnTo>
                <a:lnTo>
                  <a:pt x="74" y="178"/>
                </a:lnTo>
                <a:lnTo>
                  <a:pt x="66" y="180"/>
                </a:lnTo>
                <a:lnTo>
                  <a:pt x="61" y="180"/>
                </a:lnTo>
                <a:lnTo>
                  <a:pt x="55" y="180"/>
                </a:lnTo>
                <a:lnTo>
                  <a:pt x="47" y="182"/>
                </a:lnTo>
                <a:lnTo>
                  <a:pt x="42" y="182"/>
                </a:lnTo>
                <a:lnTo>
                  <a:pt x="36" y="182"/>
                </a:lnTo>
                <a:lnTo>
                  <a:pt x="30" y="182"/>
                </a:lnTo>
                <a:lnTo>
                  <a:pt x="23" y="184"/>
                </a:lnTo>
                <a:lnTo>
                  <a:pt x="17" y="184"/>
                </a:lnTo>
                <a:lnTo>
                  <a:pt x="11" y="186"/>
                </a:lnTo>
                <a:lnTo>
                  <a:pt x="11" y="180"/>
                </a:lnTo>
                <a:lnTo>
                  <a:pt x="11" y="175"/>
                </a:lnTo>
                <a:lnTo>
                  <a:pt x="9" y="169"/>
                </a:lnTo>
                <a:lnTo>
                  <a:pt x="8" y="163"/>
                </a:lnTo>
                <a:lnTo>
                  <a:pt x="4" y="158"/>
                </a:lnTo>
                <a:lnTo>
                  <a:pt x="2" y="152"/>
                </a:lnTo>
                <a:lnTo>
                  <a:pt x="2" y="146"/>
                </a:lnTo>
                <a:lnTo>
                  <a:pt x="4" y="140"/>
                </a:lnTo>
                <a:lnTo>
                  <a:pt x="4" y="131"/>
                </a:lnTo>
                <a:lnTo>
                  <a:pt x="4" y="123"/>
                </a:lnTo>
                <a:lnTo>
                  <a:pt x="4" y="112"/>
                </a:lnTo>
                <a:lnTo>
                  <a:pt x="4" y="104"/>
                </a:lnTo>
                <a:lnTo>
                  <a:pt x="2" y="95"/>
                </a:lnTo>
                <a:lnTo>
                  <a:pt x="2" y="87"/>
                </a:lnTo>
                <a:lnTo>
                  <a:pt x="2" y="78"/>
                </a:lnTo>
                <a:lnTo>
                  <a:pt x="2" y="68"/>
                </a:lnTo>
                <a:lnTo>
                  <a:pt x="2" y="59"/>
                </a:lnTo>
                <a:lnTo>
                  <a:pt x="2" y="51"/>
                </a:lnTo>
                <a:lnTo>
                  <a:pt x="2" y="42"/>
                </a:lnTo>
                <a:lnTo>
                  <a:pt x="2" y="34"/>
                </a:lnTo>
                <a:lnTo>
                  <a:pt x="0" y="24"/>
                </a:lnTo>
                <a:lnTo>
                  <a:pt x="0" y="17"/>
                </a:lnTo>
                <a:lnTo>
                  <a:pt x="0" y="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9" name="Freeform 39">
            <a:extLst>
              <a:ext uri="{FF2B5EF4-FFF2-40B4-BE49-F238E27FC236}">
                <a16:creationId xmlns:a16="http://schemas.microsoft.com/office/drawing/2014/main" id="{354A34B7-F6DC-4F6E-A5BF-2F997BF48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513" y="3114675"/>
            <a:ext cx="609600" cy="731838"/>
          </a:xfrm>
          <a:custGeom>
            <a:avLst/>
            <a:gdLst>
              <a:gd name="T0" fmla="*/ 177 w 181"/>
              <a:gd name="T1" fmla="*/ 1 h 216"/>
              <a:gd name="T2" fmla="*/ 179 w 181"/>
              <a:gd name="T3" fmla="*/ 13 h 216"/>
              <a:gd name="T4" fmla="*/ 179 w 181"/>
              <a:gd name="T5" fmla="*/ 24 h 216"/>
              <a:gd name="T6" fmla="*/ 179 w 181"/>
              <a:gd name="T7" fmla="*/ 36 h 216"/>
              <a:gd name="T8" fmla="*/ 179 w 181"/>
              <a:gd name="T9" fmla="*/ 47 h 216"/>
              <a:gd name="T10" fmla="*/ 179 w 181"/>
              <a:gd name="T11" fmla="*/ 58 h 216"/>
              <a:gd name="T12" fmla="*/ 177 w 181"/>
              <a:gd name="T13" fmla="*/ 70 h 216"/>
              <a:gd name="T14" fmla="*/ 177 w 181"/>
              <a:gd name="T15" fmla="*/ 81 h 216"/>
              <a:gd name="T16" fmla="*/ 177 w 181"/>
              <a:gd name="T17" fmla="*/ 93 h 216"/>
              <a:gd name="T18" fmla="*/ 177 w 181"/>
              <a:gd name="T19" fmla="*/ 106 h 216"/>
              <a:gd name="T20" fmla="*/ 175 w 181"/>
              <a:gd name="T21" fmla="*/ 121 h 216"/>
              <a:gd name="T22" fmla="*/ 173 w 181"/>
              <a:gd name="T23" fmla="*/ 140 h 216"/>
              <a:gd name="T24" fmla="*/ 171 w 181"/>
              <a:gd name="T25" fmla="*/ 161 h 216"/>
              <a:gd name="T26" fmla="*/ 169 w 181"/>
              <a:gd name="T27" fmla="*/ 180 h 216"/>
              <a:gd name="T28" fmla="*/ 167 w 181"/>
              <a:gd name="T29" fmla="*/ 197 h 216"/>
              <a:gd name="T30" fmla="*/ 164 w 181"/>
              <a:gd name="T31" fmla="*/ 207 h 216"/>
              <a:gd name="T32" fmla="*/ 148 w 181"/>
              <a:gd name="T33" fmla="*/ 209 h 216"/>
              <a:gd name="T34" fmla="*/ 128 w 181"/>
              <a:gd name="T35" fmla="*/ 209 h 216"/>
              <a:gd name="T36" fmla="*/ 109 w 181"/>
              <a:gd name="T37" fmla="*/ 209 h 216"/>
              <a:gd name="T38" fmla="*/ 88 w 181"/>
              <a:gd name="T39" fmla="*/ 211 h 216"/>
              <a:gd name="T40" fmla="*/ 69 w 181"/>
              <a:gd name="T41" fmla="*/ 213 h 216"/>
              <a:gd name="T42" fmla="*/ 48 w 181"/>
              <a:gd name="T43" fmla="*/ 213 h 216"/>
              <a:gd name="T44" fmla="*/ 29 w 181"/>
              <a:gd name="T45" fmla="*/ 214 h 216"/>
              <a:gd name="T46" fmla="*/ 10 w 181"/>
              <a:gd name="T47" fmla="*/ 216 h 216"/>
              <a:gd name="T48" fmla="*/ 2 w 181"/>
              <a:gd name="T49" fmla="*/ 211 h 216"/>
              <a:gd name="T50" fmla="*/ 12 w 181"/>
              <a:gd name="T51" fmla="*/ 207 h 216"/>
              <a:gd name="T52" fmla="*/ 25 w 181"/>
              <a:gd name="T53" fmla="*/ 203 h 216"/>
              <a:gd name="T54" fmla="*/ 42 w 181"/>
              <a:gd name="T55" fmla="*/ 197 h 216"/>
              <a:gd name="T56" fmla="*/ 53 w 181"/>
              <a:gd name="T57" fmla="*/ 186 h 216"/>
              <a:gd name="T58" fmla="*/ 61 w 181"/>
              <a:gd name="T59" fmla="*/ 173 h 216"/>
              <a:gd name="T60" fmla="*/ 69 w 181"/>
              <a:gd name="T61" fmla="*/ 159 h 216"/>
              <a:gd name="T62" fmla="*/ 76 w 181"/>
              <a:gd name="T63" fmla="*/ 146 h 216"/>
              <a:gd name="T64" fmla="*/ 80 w 181"/>
              <a:gd name="T65" fmla="*/ 138 h 216"/>
              <a:gd name="T66" fmla="*/ 82 w 181"/>
              <a:gd name="T67" fmla="*/ 129 h 216"/>
              <a:gd name="T68" fmla="*/ 78 w 181"/>
              <a:gd name="T69" fmla="*/ 131 h 216"/>
              <a:gd name="T70" fmla="*/ 61 w 181"/>
              <a:gd name="T71" fmla="*/ 152 h 216"/>
              <a:gd name="T72" fmla="*/ 51 w 181"/>
              <a:gd name="T73" fmla="*/ 165 h 216"/>
              <a:gd name="T74" fmla="*/ 44 w 181"/>
              <a:gd name="T75" fmla="*/ 171 h 216"/>
              <a:gd name="T76" fmla="*/ 40 w 181"/>
              <a:gd name="T77" fmla="*/ 180 h 216"/>
              <a:gd name="T78" fmla="*/ 44 w 181"/>
              <a:gd name="T79" fmla="*/ 161 h 216"/>
              <a:gd name="T80" fmla="*/ 51 w 181"/>
              <a:gd name="T81" fmla="*/ 148 h 216"/>
              <a:gd name="T82" fmla="*/ 61 w 181"/>
              <a:gd name="T83" fmla="*/ 135 h 216"/>
              <a:gd name="T84" fmla="*/ 71 w 181"/>
              <a:gd name="T85" fmla="*/ 121 h 216"/>
              <a:gd name="T86" fmla="*/ 80 w 181"/>
              <a:gd name="T87" fmla="*/ 108 h 216"/>
              <a:gd name="T88" fmla="*/ 88 w 181"/>
              <a:gd name="T89" fmla="*/ 95 h 216"/>
              <a:gd name="T90" fmla="*/ 97 w 181"/>
              <a:gd name="T91" fmla="*/ 81 h 216"/>
              <a:gd name="T92" fmla="*/ 107 w 181"/>
              <a:gd name="T93" fmla="*/ 68 h 216"/>
              <a:gd name="T94" fmla="*/ 116 w 181"/>
              <a:gd name="T95" fmla="*/ 57 h 216"/>
              <a:gd name="T96" fmla="*/ 126 w 181"/>
              <a:gd name="T97" fmla="*/ 43 h 216"/>
              <a:gd name="T98" fmla="*/ 137 w 181"/>
              <a:gd name="T99" fmla="*/ 34 h 216"/>
              <a:gd name="T100" fmla="*/ 147 w 181"/>
              <a:gd name="T101" fmla="*/ 22 h 216"/>
              <a:gd name="T102" fmla="*/ 160 w 181"/>
              <a:gd name="T103" fmla="*/ 11 h 216"/>
              <a:gd name="T104" fmla="*/ 167 w 181"/>
              <a:gd name="T105" fmla="*/ 19 h 216"/>
              <a:gd name="T106" fmla="*/ 173 w 181"/>
              <a:gd name="T10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1" h="216">
                <a:moveTo>
                  <a:pt x="173" y="0"/>
                </a:moveTo>
                <a:lnTo>
                  <a:pt x="177" y="1"/>
                </a:lnTo>
                <a:lnTo>
                  <a:pt x="181" y="7"/>
                </a:lnTo>
                <a:lnTo>
                  <a:pt x="179" y="13"/>
                </a:lnTo>
                <a:lnTo>
                  <a:pt x="179" y="20"/>
                </a:lnTo>
                <a:lnTo>
                  <a:pt x="179" y="24"/>
                </a:lnTo>
                <a:lnTo>
                  <a:pt x="179" y="30"/>
                </a:lnTo>
                <a:lnTo>
                  <a:pt x="179" y="36"/>
                </a:lnTo>
                <a:lnTo>
                  <a:pt x="179" y="41"/>
                </a:lnTo>
                <a:lnTo>
                  <a:pt x="179" y="47"/>
                </a:lnTo>
                <a:lnTo>
                  <a:pt x="179" y="53"/>
                </a:lnTo>
                <a:lnTo>
                  <a:pt x="179" y="58"/>
                </a:lnTo>
                <a:lnTo>
                  <a:pt x="179" y="64"/>
                </a:lnTo>
                <a:lnTo>
                  <a:pt x="177" y="70"/>
                </a:lnTo>
                <a:lnTo>
                  <a:pt x="177" y="76"/>
                </a:lnTo>
                <a:lnTo>
                  <a:pt x="177" y="81"/>
                </a:lnTo>
                <a:lnTo>
                  <a:pt x="177" y="87"/>
                </a:lnTo>
                <a:lnTo>
                  <a:pt x="177" y="93"/>
                </a:lnTo>
                <a:lnTo>
                  <a:pt x="177" y="100"/>
                </a:lnTo>
                <a:lnTo>
                  <a:pt x="177" y="106"/>
                </a:lnTo>
                <a:lnTo>
                  <a:pt x="177" y="112"/>
                </a:lnTo>
                <a:lnTo>
                  <a:pt x="175" y="121"/>
                </a:lnTo>
                <a:lnTo>
                  <a:pt x="175" y="131"/>
                </a:lnTo>
                <a:lnTo>
                  <a:pt x="173" y="140"/>
                </a:lnTo>
                <a:lnTo>
                  <a:pt x="173" y="152"/>
                </a:lnTo>
                <a:lnTo>
                  <a:pt x="171" y="161"/>
                </a:lnTo>
                <a:lnTo>
                  <a:pt x="169" y="171"/>
                </a:lnTo>
                <a:lnTo>
                  <a:pt x="169" y="180"/>
                </a:lnTo>
                <a:lnTo>
                  <a:pt x="167" y="190"/>
                </a:lnTo>
                <a:lnTo>
                  <a:pt x="167" y="197"/>
                </a:lnTo>
                <a:lnTo>
                  <a:pt x="167" y="203"/>
                </a:lnTo>
                <a:lnTo>
                  <a:pt x="164" y="207"/>
                </a:lnTo>
                <a:lnTo>
                  <a:pt x="160" y="209"/>
                </a:lnTo>
                <a:lnTo>
                  <a:pt x="148" y="209"/>
                </a:lnTo>
                <a:lnTo>
                  <a:pt x="139" y="209"/>
                </a:lnTo>
                <a:lnTo>
                  <a:pt x="128" y="209"/>
                </a:lnTo>
                <a:lnTo>
                  <a:pt x="120" y="209"/>
                </a:lnTo>
                <a:lnTo>
                  <a:pt x="109" y="209"/>
                </a:lnTo>
                <a:lnTo>
                  <a:pt x="99" y="211"/>
                </a:lnTo>
                <a:lnTo>
                  <a:pt x="88" y="211"/>
                </a:lnTo>
                <a:lnTo>
                  <a:pt x="80" y="213"/>
                </a:lnTo>
                <a:lnTo>
                  <a:pt x="69" y="213"/>
                </a:lnTo>
                <a:lnTo>
                  <a:pt x="59" y="213"/>
                </a:lnTo>
                <a:lnTo>
                  <a:pt x="48" y="213"/>
                </a:lnTo>
                <a:lnTo>
                  <a:pt x="38" y="214"/>
                </a:lnTo>
                <a:lnTo>
                  <a:pt x="29" y="214"/>
                </a:lnTo>
                <a:lnTo>
                  <a:pt x="19" y="214"/>
                </a:lnTo>
                <a:lnTo>
                  <a:pt x="10" y="216"/>
                </a:lnTo>
                <a:lnTo>
                  <a:pt x="0" y="216"/>
                </a:lnTo>
                <a:lnTo>
                  <a:pt x="2" y="211"/>
                </a:lnTo>
                <a:lnTo>
                  <a:pt x="6" y="209"/>
                </a:lnTo>
                <a:lnTo>
                  <a:pt x="12" y="207"/>
                </a:lnTo>
                <a:lnTo>
                  <a:pt x="17" y="207"/>
                </a:lnTo>
                <a:lnTo>
                  <a:pt x="25" y="203"/>
                </a:lnTo>
                <a:lnTo>
                  <a:pt x="32" y="201"/>
                </a:lnTo>
                <a:lnTo>
                  <a:pt x="42" y="197"/>
                </a:lnTo>
                <a:lnTo>
                  <a:pt x="50" y="193"/>
                </a:lnTo>
                <a:lnTo>
                  <a:pt x="53" y="186"/>
                </a:lnTo>
                <a:lnTo>
                  <a:pt x="57" y="180"/>
                </a:lnTo>
                <a:lnTo>
                  <a:pt x="61" y="173"/>
                </a:lnTo>
                <a:lnTo>
                  <a:pt x="65" y="167"/>
                </a:lnTo>
                <a:lnTo>
                  <a:pt x="69" y="159"/>
                </a:lnTo>
                <a:lnTo>
                  <a:pt x="72" y="152"/>
                </a:lnTo>
                <a:lnTo>
                  <a:pt x="76" y="146"/>
                </a:lnTo>
                <a:lnTo>
                  <a:pt x="80" y="138"/>
                </a:lnTo>
                <a:lnTo>
                  <a:pt x="80" y="138"/>
                </a:lnTo>
                <a:lnTo>
                  <a:pt x="82" y="138"/>
                </a:lnTo>
                <a:lnTo>
                  <a:pt x="82" y="129"/>
                </a:lnTo>
                <a:lnTo>
                  <a:pt x="86" y="121"/>
                </a:lnTo>
                <a:lnTo>
                  <a:pt x="78" y="131"/>
                </a:lnTo>
                <a:lnTo>
                  <a:pt x="69" y="142"/>
                </a:lnTo>
                <a:lnTo>
                  <a:pt x="61" y="152"/>
                </a:lnTo>
                <a:lnTo>
                  <a:pt x="51" y="163"/>
                </a:lnTo>
                <a:lnTo>
                  <a:pt x="51" y="165"/>
                </a:lnTo>
                <a:lnTo>
                  <a:pt x="51" y="169"/>
                </a:lnTo>
                <a:lnTo>
                  <a:pt x="44" y="171"/>
                </a:lnTo>
                <a:lnTo>
                  <a:pt x="44" y="180"/>
                </a:lnTo>
                <a:lnTo>
                  <a:pt x="40" y="180"/>
                </a:lnTo>
                <a:lnTo>
                  <a:pt x="38" y="171"/>
                </a:lnTo>
                <a:lnTo>
                  <a:pt x="44" y="161"/>
                </a:lnTo>
                <a:lnTo>
                  <a:pt x="48" y="154"/>
                </a:lnTo>
                <a:lnTo>
                  <a:pt x="51" y="148"/>
                </a:lnTo>
                <a:lnTo>
                  <a:pt x="57" y="140"/>
                </a:lnTo>
                <a:lnTo>
                  <a:pt x="61" y="135"/>
                </a:lnTo>
                <a:lnTo>
                  <a:pt x="65" y="127"/>
                </a:lnTo>
                <a:lnTo>
                  <a:pt x="71" y="121"/>
                </a:lnTo>
                <a:lnTo>
                  <a:pt x="74" y="114"/>
                </a:lnTo>
                <a:lnTo>
                  <a:pt x="80" y="108"/>
                </a:lnTo>
                <a:lnTo>
                  <a:pt x="84" y="102"/>
                </a:lnTo>
                <a:lnTo>
                  <a:pt x="88" y="95"/>
                </a:lnTo>
                <a:lnTo>
                  <a:pt x="91" y="87"/>
                </a:lnTo>
                <a:lnTo>
                  <a:pt x="97" y="81"/>
                </a:lnTo>
                <a:lnTo>
                  <a:pt x="101" y="76"/>
                </a:lnTo>
                <a:lnTo>
                  <a:pt x="107" y="68"/>
                </a:lnTo>
                <a:lnTo>
                  <a:pt x="110" y="62"/>
                </a:lnTo>
                <a:lnTo>
                  <a:pt x="116" y="57"/>
                </a:lnTo>
                <a:lnTo>
                  <a:pt x="120" y="51"/>
                </a:lnTo>
                <a:lnTo>
                  <a:pt x="126" y="43"/>
                </a:lnTo>
                <a:lnTo>
                  <a:pt x="131" y="38"/>
                </a:lnTo>
                <a:lnTo>
                  <a:pt x="137" y="34"/>
                </a:lnTo>
                <a:lnTo>
                  <a:pt x="141" y="28"/>
                </a:lnTo>
                <a:lnTo>
                  <a:pt x="147" y="22"/>
                </a:lnTo>
                <a:lnTo>
                  <a:pt x="152" y="17"/>
                </a:lnTo>
                <a:lnTo>
                  <a:pt x="160" y="11"/>
                </a:lnTo>
                <a:lnTo>
                  <a:pt x="164" y="15"/>
                </a:lnTo>
                <a:lnTo>
                  <a:pt x="167" y="19"/>
                </a:lnTo>
                <a:lnTo>
                  <a:pt x="169" y="7"/>
                </a:lnTo>
                <a:lnTo>
                  <a:pt x="173" y="0"/>
                </a:lnTo>
                <a:lnTo>
                  <a:pt x="173" y="0"/>
                </a:lnTo>
                <a:close/>
              </a:path>
            </a:pathLst>
          </a:custGeom>
          <a:solidFill>
            <a:srgbClr val="E0E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Freeform 40">
            <a:extLst>
              <a:ext uri="{FF2B5EF4-FFF2-40B4-BE49-F238E27FC236}">
                <a16:creationId xmlns:a16="http://schemas.microsoft.com/office/drawing/2014/main" id="{63EDCA38-DCEA-4580-B902-2B5D4BE43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114" y="3114675"/>
            <a:ext cx="738187" cy="406400"/>
          </a:xfrm>
          <a:custGeom>
            <a:avLst/>
            <a:gdLst>
              <a:gd name="T0" fmla="*/ 21 w 217"/>
              <a:gd name="T1" fmla="*/ 0 h 119"/>
              <a:gd name="T2" fmla="*/ 11 w 217"/>
              <a:gd name="T3" fmla="*/ 11 h 119"/>
              <a:gd name="T4" fmla="*/ 25 w 217"/>
              <a:gd name="T5" fmla="*/ 11 h 119"/>
              <a:gd name="T6" fmla="*/ 44 w 217"/>
              <a:gd name="T7" fmla="*/ 9 h 119"/>
              <a:gd name="T8" fmla="*/ 36 w 217"/>
              <a:gd name="T9" fmla="*/ 20 h 119"/>
              <a:gd name="T10" fmla="*/ 28 w 217"/>
              <a:gd name="T11" fmla="*/ 30 h 119"/>
              <a:gd name="T12" fmla="*/ 48 w 217"/>
              <a:gd name="T13" fmla="*/ 26 h 119"/>
              <a:gd name="T14" fmla="*/ 65 w 217"/>
              <a:gd name="T15" fmla="*/ 22 h 119"/>
              <a:gd name="T16" fmla="*/ 91 w 217"/>
              <a:gd name="T17" fmla="*/ 22 h 119"/>
              <a:gd name="T18" fmla="*/ 65 w 217"/>
              <a:gd name="T19" fmla="*/ 32 h 119"/>
              <a:gd name="T20" fmla="*/ 42 w 217"/>
              <a:gd name="T21" fmla="*/ 45 h 119"/>
              <a:gd name="T22" fmla="*/ 25 w 217"/>
              <a:gd name="T23" fmla="*/ 55 h 119"/>
              <a:gd name="T24" fmla="*/ 38 w 217"/>
              <a:gd name="T25" fmla="*/ 55 h 119"/>
              <a:gd name="T26" fmla="*/ 55 w 217"/>
              <a:gd name="T27" fmla="*/ 51 h 119"/>
              <a:gd name="T28" fmla="*/ 78 w 217"/>
              <a:gd name="T29" fmla="*/ 49 h 119"/>
              <a:gd name="T30" fmla="*/ 105 w 217"/>
              <a:gd name="T31" fmla="*/ 43 h 119"/>
              <a:gd name="T32" fmla="*/ 135 w 217"/>
              <a:gd name="T33" fmla="*/ 38 h 119"/>
              <a:gd name="T34" fmla="*/ 160 w 217"/>
              <a:gd name="T35" fmla="*/ 36 h 119"/>
              <a:gd name="T36" fmla="*/ 183 w 217"/>
              <a:gd name="T37" fmla="*/ 36 h 119"/>
              <a:gd name="T38" fmla="*/ 203 w 217"/>
              <a:gd name="T39" fmla="*/ 36 h 119"/>
              <a:gd name="T40" fmla="*/ 217 w 217"/>
              <a:gd name="T41" fmla="*/ 57 h 119"/>
              <a:gd name="T42" fmla="*/ 203 w 217"/>
              <a:gd name="T43" fmla="*/ 55 h 119"/>
              <a:gd name="T44" fmla="*/ 183 w 217"/>
              <a:gd name="T45" fmla="*/ 51 h 119"/>
              <a:gd name="T46" fmla="*/ 158 w 217"/>
              <a:gd name="T47" fmla="*/ 47 h 119"/>
              <a:gd name="T48" fmla="*/ 133 w 217"/>
              <a:gd name="T49" fmla="*/ 49 h 119"/>
              <a:gd name="T50" fmla="*/ 105 w 217"/>
              <a:gd name="T51" fmla="*/ 53 h 119"/>
              <a:gd name="T52" fmla="*/ 78 w 217"/>
              <a:gd name="T53" fmla="*/ 57 h 119"/>
              <a:gd name="T54" fmla="*/ 51 w 217"/>
              <a:gd name="T55" fmla="*/ 68 h 119"/>
              <a:gd name="T56" fmla="*/ 28 w 217"/>
              <a:gd name="T57" fmla="*/ 79 h 119"/>
              <a:gd name="T58" fmla="*/ 9 w 217"/>
              <a:gd name="T59" fmla="*/ 91 h 119"/>
              <a:gd name="T60" fmla="*/ 28 w 217"/>
              <a:gd name="T61" fmla="*/ 91 h 119"/>
              <a:gd name="T62" fmla="*/ 55 w 217"/>
              <a:gd name="T63" fmla="*/ 85 h 119"/>
              <a:gd name="T64" fmla="*/ 72 w 217"/>
              <a:gd name="T65" fmla="*/ 81 h 119"/>
              <a:gd name="T66" fmla="*/ 91 w 217"/>
              <a:gd name="T67" fmla="*/ 78 h 119"/>
              <a:gd name="T68" fmla="*/ 108 w 217"/>
              <a:gd name="T69" fmla="*/ 74 h 119"/>
              <a:gd name="T70" fmla="*/ 127 w 217"/>
              <a:gd name="T71" fmla="*/ 70 h 119"/>
              <a:gd name="T72" fmla="*/ 146 w 217"/>
              <a:gd name="T73" fmla="*/ 68 h 119"/>
              <a:gd name="T74" fmla="*/ 171 w 217"/>
              <a:gd name="T75" fmla="*/ 70 h 119"/>
              <a:gd name="T76" fmla="*/ 196 w 217"/>
              <a:gd name="T77" fmla="*/ 76 h 119"/>
              <a:gd name="T78" fmla="*/ 217 w 217"/>
              <a:gd name="T79" fmla="*/ 87 h 119"/>
              <a:gd name="T80" fmla="*/ 207 w 217"/>
              <a:gd name="T81" fmla="*/ 97 h 119"/>
              <a:gd name="T82" fmla="*/ 190 w 217"/>
              <a:gd name="T83" fmla="*/ 91 h 119"/>
              <a:gd name="T84" fmla="*/ 171 w 217"/>
              <a:gd name="T85" fmla="*/ 87 h 119"/>
              <a:gd name="T86" fmla="*/ 152 w 217"/>
              <a:gd name="T87" fmla="*/ 83 h 119"/>
              <a:gd name="T88" fmla="*/ 127 w 217"/>
              <a:gd name="T89" fmla="*/ 83 h 119"/>
              <a:gd name="T90" fmla="*/ 101 w 217"/>
              <a:gd name="T91" fmla="*/ 83 h 119"/>
              <a:gd name="T92" fmla="*/ 80 w 217"/>
              <a:gd name="T93" fmla="*/ 89 h 119"/>
              <a:gd name="T94" fmla="*/ 59 w 217"/>
              <a:gd name="T95" fmla="*/ 95 h 119"/>
              <a:gd name="T96" fmla="*/ 38 w 217"/>
              <a:gd name="T97" fmla="*/ 104 h 119"/>
              <a:gd name="T98" fmla="*/ 15 w 217"/>
              <a:gd name="T99" fmla="*/ 116 h 119"/>
              <a:gd name="T100" fmla="*/ 6 w 217"/>
              <a:gd name="T101" fmla="*/ 106 h 119"/>
              <a:gd name="T102" fmla="*/ 4 w 217"/>
              <a:gd name="T103" fmla="*/ 83 h 119"/>
              <a:gd name="T104" fmla="*/ 4 w 217"/>
              <a:gd name="T105" fmla="*/ 62 h 119"/>
              <a:gd name="T106" fmla="*/ 0 w 217"/>
              <a:gd name="T107" fmla="*/ 39 h 119"/>
              <a:gd name="T108" fmla="*/ 0 w 217"/>
              <a:gd name="T109" fmla="*/ 19 h 119"/>
              <a:gd name="T110" fmla="*/ 2 w 217"/>
              <a:gd name="T111" fmla="*/ 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7" h="119">
                <a:moveTo>
                  <a:pt x="6" y="0"/>
                </a:moveTo>
                <a:lnTo>
                  <a:pt x="13" y="0"/>
                </a:lnTo>
                <a:lnTo>
                  <a:pt x="21" y="0"/>
                </a:lnTo>
                <a:lnTo>
                  <a:pt x="13" y="3"/>
                </a:lnTo>
                <a:lnTo>
                  <a:pt x="8" y="9"/>
                </a:lnTo>
                <a:lnTo>
                  <a:pt x="11" y="11"/>
                </a:lnTo>
                <a:lnTo>
                  <a:pt x="17" y="11"/>
                </a:lnTo>
                <a:lnTo>
                  <a:pt x="21" y="9"/>
                </a:lnTo>
                <a:lnTo>
                  <a:pt x="25" y="11"/>
                </a:lnTo>
                <a:lnTo>
                  <a:pt x="30" y="11"/>
                </a:lnTo>
                <a:lnTo>
                  <a:pt x="38" y="9"/>
                </a:lnTo>
                <a:lnTo>
                  <a:pt x="44" y="9"/>
                </a:lnTo>
                <a:lnTo>
                  <a:pt x="49" y="9"/>
                </a:lnTo>
                <a:lnTo>
                  <a:pt x="42" y="15"/>
                </a:lnTo>
                <a:lnTo>
                  <a:pt x="36" y="20"/>
                </a:lnTo>
                <a:lnTo>
                  <a:pt x="28" y="26"/>
                </a:lnTo>
                <a:lnTo>
                  <a:pt x="23" y="34"/>
                </a:lnTo>
                <a:lnTo>
                  <a:pt x="28" y="30"/>
                </a:lnTo>
                <a:lnTo>
                  <a:pt x="34" y="30"/>
                </a:lnTo>
                <a:lnTo>
                  <a:pt x="40" y="28"/>
                </a:lnTo>
                <a:lnTo>
                  <a:pt x="48" y="26"/>
                </a:lnTo>
                <a:lnTo>
                  <a:pt x="53" y="24"/>
                </a:lnTo>
                <a:lnTo>
                  <a:pt x="59" y="24"/>
                </a:lnTo>
                <a:lnTo>
                  <a:pt x="65" y="22"/>
                </a:lnTo>
                <a:lnTo>
                  <a:pt x="72" y="22"/>
                </a:lnTo>
                <a:lnTo>
                  <a:pt x="80" y="22"/>
                </a:lnTo>
                <a:lnTo>
                  <a:pt x="91" y="22"/>
                </a:lnTo>
                <a:lnTo>
                  <a:pt x="82" y="24"/>
                </a:lnTo>
                <a:lnTo>
                  <a:pt x="74" y="30"/>
                </a:lnTo>
                <a:lnTo>
                  <a:pt x="65" y="32"/>
                </a:lnTo>
                <a:lnTo>
                  <a:pt x="57" y="38"/>
                </a:lnTo>
                <a:lnTo>
                  <a:pt x="49" y="41"/>
                </a:lnTo>
                <a:lnTo>
                  <a:pt x="42" y="45"/>
                </a:lnTo>
                <a:lnTo>
                  <a:pt x="34" y="49"/>
                </a:lnTo>
                <a:lnTo>
                  <a:pt x="27" y="55"/>
                </a:lnTo>
                <a:lnTo>
                  <a:pt x="25" y="55"/>
                </a:lnTo>
                <a:lnTo>
                  <a:pt x="25" y="57"/>
                </a:lnTo>
                <a:lnTo>
                  <a:pt x="30" y="55"/>
                </a:lnTo>
                <a:lnTo>
                  <a:pt x="38" y="55"/>
                </a:lnTo>
                <a:lnTo>
                  <a:pt x="44" y="53"/>
                </a:lnTo>
                <a:lnTo>
                  <a:pt x="49" y="53"/>
                </a:lnTo>
                <a:lnTo>
                  <a:pt x="55" y="51"/>
                </a:lnTo>
                <a:lnTo>
                  <a:pt x="63" y="51"/>
                </a:lnTo>
                <a:lnTo>
                  <a:pt x="68" y="49"/>
                </a:lnTo>
                <a:lnTo>
                  <a:pt x="78" y="49"/>
                </a:lnTo>
                <a:lnTo>
                  <a:pt x="86" y="47"/>
                </a:lnTo>
                <a:lnTo>
                  <a:pt x="95" y="45"/>
                </a:lnTo>
                <a:lnTo>
                  <a:pt x="105" y="43"/>
                </a:lnTo>
                <a:lnTo>
                  <a:pt x="114" y="41"/>
                </a:lnTo>
                <a:lnTo>
                  <a:pt x="124" y="39"/>
                </a:lnTo>
                <a:lnTo>
                  <a:pt x="135" y="38"/>
                </a:lnTo>
                <a:lnTo>
                  <a:pt x="143" y="36"/>
                </a:lnTo>
                <a:lnTo>
                  <a:pt x="154" y="36"/>
                </a:lnTo>
                <a:lnTo>
                  <a:pt x="160" y="36"/>
                </a:lnTo>
                <a:lnTo>
                  <a:pt x="167" y="36"/>
                </a:lnTo>
                <a:lnTo>
                  <a:pt x="175" y="36"/>
                </a:lnTo>
                <a:lnTo>
                  <a:pt x="183" y="36"/>
                </a:lnTo>
                <a:lnTo>
                  <a:pt x="188" y="36"/>
                </a:lnTo>
                <a:lnTo>
                  <a:pt x="198" y="36"/>
                </a:lnTo>
                <a:lnTo>
                  <a:pt x="203" y="36"/>
                </a:lnTo>
                <a:lnTo>
                  <a:pt x="213" y="36"/>
                </a:lnTo>
                <a:lnTo>
                  <a:pt x="217" y="45"/>
                </a:lnTo>
                <a:lnTo>
                  <a:pt x="217" y="57"/>
                </a:lnTo>
                <a:lnTo>
                  <a:pt x="213" y="57"/>
                </a:lnTo>
                <a:lnTo>
                  <a:pt x="211" y="57"/>
                </a:lnTo>
                <a:lnTo>
                  <a:pt x="203" y="55"/>
                </a:lnTo>
                <a:lnTo>
                  <a:pt x="196" y="53"/>
                </a:lnTo>
                <a:lnTo>
                  <a:pt x="188" y="53"/>
                </a:lnTo>
                <a:lnTo>
                  <a:pt x="183" y="51"/>
                </a:lnTo>
                <a:lnTo>
                  <a:pt x="175" y="49"/>
                </a:lnTo>
                <a:lnTo>
                  <a:pt x="165" y="49"/>
                </a:lnTo>
                <a:lnTo>
                  <a:pt x="158" y="47"/>
                </a:lnTo>
                <a:lnTo>
                  <a:pt x="152" y="47"/>
                </a:lnTo>
                <a:lnTo>
                  <a:pt x="143" y="47"/>
                </a:lnTo>
                <a:lnTo>
                  <a:pt x="133" y="49"/>
                </a:lnTo>
                <a:lnTo>
                  <a:pt x="124" y="49"/>
                </a:lnTo>
                <a:lnTo>
                  <a:pt x="114" y="51"/>
                </a:lnTo>
                <a:lnTo>
                  <a:pt x="105" y="53"/>
                </a:lnTo>
                <a:lnTo>
                  <a:pt x="95" y="53"/>
                </a:lnTo>
                <a:lnTo>
                  <a:pt x="86" y="55"/>
                </a:lnTo>
                <a:lnTo>
                  <a:pt x="78" y="57"/>
                </a:lnTo>
                <a:lnTo>
                  <a:pt x="68" y="60"/>
                </a:lnTo>
                <a:lnTo>
                  <a:pt x="61" y="64"/>
                </a:lnTo>
                <a:lnTo>
                  <a:pt x="51" y="68"/>
                </a:lnTo>
                <a:lnTo>
                  <a:pt x="44" y="72"/>
                </a:lnTo>
                <a:lnTo>
                  <a:pt x="36" y="76"/>
                </a:lnTo>
                <a:lnTo>
                  <a:pt x="28" y="79"/>
                </a:lnTo>
                <a:lnTo>
                  <a:pt x="19" y="83"/>
                </a:lnTo>
                <a:lnTo>
                  <a:pt x="11" y="87"/>
                </a:lnTo>
                <a:lnTo>
                  <a:pt x="9" y="91"/>
                </a:lnTo>
                <a:lnTo>
                  <a:pt x="8" y="95"/>
                </a:lnTo>
                <a:lnTo>
                  <a:pt x="19" y="93"/>
                </a:lnTo>
                <a:lnTo>
                  <a:pt x="28" y="91"/>
                </a:lnTo>
                <a:lnTo>
                  <a:pt x="38" y="89"/>
                </a:lnTo>
                <a:lnTo>
                  <a:pt x="49" y="87"/>
                </a:lnTo>
                <a:lnTo>
                  <a:pt x="55" y="85"/>
                </a:lnTo>
                <a:lnTo>
                  <a:pt x="61" y="85"/>
                </a:lnTo>
                <a:lnTo>
                  <a:pt x="67" y="83"/>
                </a:lnTo>
                <a:lnTo>
                  <a:pt x="72" y="81"/>
                </a:lnTo>
                <a:lnTo>
                  <a:pt x="78" y="79"/>
                </a:lnTo>
                <a:lnTo>
                  <a:pt x="86" y="79"/>
                </a:lnTo>
                <a:lnTo>
                  <a:pt x="91" y="78"/>
                </a:lnTo>
                <a:lnTo>
                  <a:pt x="97" y="78"/>
                </a:lnTo>
                <a:lnTo>
                  <a:pt x="103" y="76"/>
                </a:lnTo>
                <a:lnTo>
                  <a:pt x="108" y="74"/>
                </a:lnTo>
                <a:lnTo>
                  <a:pt x="114" y="72"/>
                </a:lnTo>
                <a:lnTo>
                  <a:pt x="122" y="72"/>
                </a:lnTo>
                <a:lnTo>
                  <a:pt x="127" y="70"/>
                </a:lnTo>
                <a:lnTo>
                  <a:pt x="135" y="70"/>
                </a:lnTo>
                <a:lnTo>
                  <a:pt x="141" y="68"/>
                </a:lnTo>
                <a:lnTo>
                  <a:pt x="146" y="68"/>
                </a:lnTo>
                <a:lnTo>
                  <a:pt x="154" y="68"/>
                </a:lnTo>
                <a:lnTo>
                  <a:pt x="162" y="70"/>
                </a:lnTo>
                <a:lnTo>
                  <a:pt x="171" y="70"/>
                </a:lnTo>
                <a:lnTo>
                  <a:pt x="181" y="74"/>
                </a:lnTo>
                <a:lnTo>
                  <a:pt x="188" y="74"/>
                </a:lnTo>
                <a:lnTo>
                  <a:pt x="196" y="76"/>
                </a:lnTo>
                <a:lnTo>
                  <a:pt x="203" y="78"/>
                </a:lnTo>
                <a:lnTo>
                  <a:pt x="213" y="79"/>
                </a:lnTo>
                <a:lnTo>
                  <a:pt x="217" y="87"/>
                </a:lnTo>
                <a:lnTo>
                  <a:pt x="217" y="97"/>
                </a:lnTo>
                <a:lnTo>
                  <a:pt x="211" y="97"/>
                </a:lnTo>
                <a:lnTo>
                  <a:pt x="207" y="97"/>
                </a:lnTo>
                <a:lnTo>
                  <a:pt x="202" y="95"/>
                </a:lnTo>
                <a:lnTo>
                  <a:pt x="196" y="93"/>
                </a:lnTo>
                <a:lnTo>
                  <a:pt x="190" y="91"/>
                </a:lnTo>
                <a:lnTo>
                  <a:pt x="184" y="89"/>
                </a:lnTo>
                <a:lnTo>
                  <a:pt x="179" y="87"/>
                </a:lnTo>
                <a:lnTo>
                  <a:pt x="171" y="87"/>
                </a:lnTo>
                <a:lnTo>
                  <a:pt x="165" y="85"/>
                </a:lnTo>
                <a:lnTo>
                  <a:pt x="160" y="83"/>
                </a:lnTo>
                <a:lnTo>
                  <a:pt x="152" y="83"/>
                </a:lnTo>
                <a:lnTo>
                  <a:pt x="143" y="83"/>
                </a:lnTo>
                <a:lnTo>
                  <a:pt x="135" y="83"/>
                </a:lnTo>
                <a:lnTo>
                  <a:pt x="127" y="83"/>
                </a:lnTo>
                <a:lnTo>
                  <a:pt x="118" y="83"/>
                </a:lnTo>
                <a:lnTo>
                  <a:pt x="108" y="83"/>
                </a:lnTo>
                <a:lnTo>
                  <a:pt x="101" y="83"/>
                </a:lnTo>
                <a:lnTo>
                  <a:pt x="95" y="83"/>
                </a:lnTo>
                <a:lnTo>
                  <a:pt x="87" y="85"/>
                </a:lnTo>
                <a:lnTo>
                  <a:pt x="80" y="89"/>
                </a:lnTo>
                <a:lnTo>
                  <a:pt x="74" y="91"/>
                </a:lnTo>
                <a:lnTo>
                  <a:pt x="67" y="93"/>
                </a:lnTo>
                <a:lnTo>
                  <a:pt x="59" y="95"/>
                </a:lnTo>
                <a:lnTo>
                  <a:pt x="51" y="98"/>
                </a:lnTo>
                <a:lnTo>
                  <a:pt x="44" y="102"/>
                </a:lnTo>
                <a:lnTo>
                  <a:pt x="38" y="104"/>
                </a:lnTo>
                <a:lnTo>
                  <a:pt x="30" y="108"/>
                </a:lnTo>
                <a:lnTo>
                  <a:pt x="23" y="112"/>
                </a:lnTo>
                <a:lnTo>
                  <a:pt x="15" y="116"/>
                </a:lnTo>
                <a:lnTo>
                  <a:pt x="8" y="119"/>
                </a:lnTo>
                <a:lnTo>
                  <a:pt x="8" y="112"/>
                </a:lnTo>
                <a:lnTo>
                  <a:pt x="6" y="106"/>
                </a:lnTo>
                <a:lnTo>
                  <a:pt x="6" y="97"/>
                </a:lnTo>
                <a:lnTo>
                  <a:pt x="6" y="91"/>
                </a:lnTo>
                <a:lnTo>
                  <a:pt x="4" y="83"/>
                </a:lnTo>
                <a:lnTo>
                  <a:pt x="4" y="76"/>
                </a:lnTo>
                <a:lnTo>
                  <a:pt x="4" y="68"/>
                </a:lnTo>
                <a:lnTo>
                  <a:pt x="4" y="62"/>
                </a:lnTo>
                <a:lnTo>
                  <a:pt x="2" y="55"/>
                </a:lnTo>
                <a:lnTo>
                  <a:pt x="2" y="47"/>
                </a:lnTo>
                <a:lnTo>
                  <a:pt x="0" y="39"/>
                </a:lnTo>
                <a:lnTo>
                  <a:pt x="0" y="32"/>
                </a:lnTo>
                <a:lnTo>
                  <a:pt x="0" y="26"/>
                </a:lnTo>
                <a:lnTo>
                  <a:pt x="0" y="19"/>
                </a:lnTo>
                <a:lnTo>
                  <a:pt x="0" y="13"/>
                </a:lnTo>
                <a:lnTo>
                  <a:pt x="0" y="7"/>
                </a:lnTo>
                <a:lnTo>
                  <a:pt x="2" y="1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" name="Freeform 41">
            <a:extLst>
              <a:ext uri="{FF2B5EF4-FFF2-40B4-BE49-F238E27FC236}">
                <a16:creationId xmlns:a16="http://schemas.microsoft.com/office/drawing/2014/main" id="{B35CFF96-B308-40AF-A4BE-850D57F0B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0276" y="3222626"/>
            <a:ext cx="169863" cy="163513"/>
          </a:xfrm>
          <a:custGeom>
            <a:avLst/>
            <a:gdLst>
              <a:gd name="T0" fmla="*/ 4 w 51"/>
              <a:gd name="T1" fmla="*/ 0 h 47"/>
              <a:gd name="T2" fmla="*/ 10 w 51"/>
              <a:gd name="T3" fmla="*/ 6 h 47"/>
              <a:gd name="T4" fmla="*/ 15 w 51"/>
              <a:gd name="T5" fmla="*/ 11 h 47"/>
              <a:gd name="T6" fmla="*/ 21 w 51"/>
              <a:gd name="T7" fmla="*/ 17 h 47"/>
              <a:gd name="T8" fmla="*/ 27 w 51"/>
              <a:gd name="T9" fmla="*/ 23 h 47"/>
              <a:gd name="T10" fmla="*/ 32 w 51"/>
              <a:gd name="T11" fmla="*/ 28 h 47"/>
              <a:gd name="T12" fmla="*/ 40 w 51"/>
              <a:gd name="T13" fmla="*/ 34 h 47"/>
              <a:gd name="T14" fmla="*/ 46 w 51"/>
              <a:gd name="T15" fmla="*/ 40 h 47"/>
              <a:gd name="T16" fmla="*/ 51 w 51"/>
              <a:gd name="T17" fmla="*/ 47 h 47"/>
              <a:gd name="T18" fmla="*/ 46 w 51"/>
              <a:gd name="T19" fmla="*/ 44 h 47"/>
              <a:gd name="T20" fmla="*/ 40 w 51"/>
              <a:gd name="T21" fmla="*/ 40 h 47"/>
              <a:gd name="T22" fmla="*/ 32 w 51"/>
              <a:gd name="T23" fmla="*/ 36 h 47"/>
              <a:gd name="T24" fmla="*/ 27 w 51"/>
              <a:gd name="T25" fmla="*/ 32 h 47"/>
              <a:gd name="T26" fmla="*/ 21 w 51"/>
              <a:gd name="T27" fmla="*/ 28 h 47"/>
              <a:gd name="T28" fmla="*/ 15 w 51"/>
              <a:gd name="T29" fmla="*/ 26 h 47"/>
              <a:gd name="T30" fmla="*/ 10 w 51"/>
              <a:gd name="T31" fmla="*/ 23 h 47"/>
              <a:gd name="T32" fmla="*/ 4 w 51"/>
              <a:gd name="T33" fmla="*/ 21 h 47"/>
              <a:gd name="T34" fmla="*/ 2 w 51"/>
              <a:gd name="T35" fmla="*/ 13 h 47"/>
              <a:gd name="T36" fmla="*/ 0 w 51"/>
              <a:gd name="T37" fmla="*/ 9 h 47"/>
              <a:gd name="T38" fmla="*/ 0 w 51"/>
              <a:gd name="T39" fmla="*/ 4 h 47"/>
              <a:gd name="T40" fmla="*/ 4 w 51"/>
              <a:gd name="T41" fmla="*/ 0 h 47"/>
              <a:gd name="T42" fmla="*/ 4 w 51"/>
              <a:gd name="T4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47">
                <a:moveTo>
                  <a:pt x="4" y="0"/>
                </a:moveTo>
                <a:lnTo>
                  <a:pt x="10" y="6"/>
                </a:lnTo>
                <a:lnTo>
                  <a:pt x="15" y="11"/>
                </a:lnTo>
                <a:lnTo>
                  <a:pt x="21" y="17"/>
                </a:lnTo>
                <a:lnTo>
                  <a:pt x="27" y="23"/>
                </a:lnTo>
                <a:lnTo>
                  <a:pt x="32" y="28"/>
                </a:lnTo>
                <a:lnTo>
                  <a:pt x="40" y="34"/>
                </a:lnTo>
                <a:lnTo>
                  <a:pt x="46" y="40"/>
                </a:lnTo>
                <a:lnTo>
                  <a:pt x="51" y="47"/>
                </a:lnTo>
                <a:lnTo>
                  <a:pt x="46" y="44"/>
                </a:lnTo>
                <a:lnTo>
                  <a:pt x="40" y="40"/>
                </a:lnTo>
                <a:lnTo>
                  <a:pt x="32" y="36"/>
                </a:lnTo>
                <a:lnTo>
                  <a:pt x="27" y="32"/>
                </a:lnTo>
                <a:lnTo>
                  <a:pt x="21" y="28"/>
                </a:lnTo>
                <a:lnTo>
                  <a:pt x="15" y="26"/>
                </a:lnTo>
                <a:lnTo>
                  <a:pt x="10" y="23"/>
                </a:lnTo>
                <a:lnTo>
                  <a:pt x="4" y="21"/>
                </a:lnTo>
                <a:lnTo>
                  <a:pt x="2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Freeform 42">
            <a:extLst>
              <a:ext uri="{FF2B5EF4-FFF2-40B4-BE49-F238E27FC236}">
                <a16:creationId xmlns:a16="http://schemas.microsoft.com/office/drawing/2014/main" id="{33755B61-6276-4768-B76B-3716B2882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838" y="3236914"/>
            <a:ext cx="120650" cy="257175"/>
          </a:xfrm>
          <a:custGeom>
            <a:avLst/>
            <a:gdLst>
              <a:gd name="T0" fmla="*/ 37 w 37"/>
              <a:gd name="T1" fmla="*/ 0 h 76"/>
              <a:gd name="T2" fmla="*/ 37 w 37"/>
              <a:gd name="T3" fmla="*/ 3 h 76"/>
              <a:gd name="T4" fmla="*/ 37 w 37"/>
              <a:gd name="T5" fmla="*/ 9 h 76"/>
              <a:gd name="T6" fmla="*/ 35 w 37"/>
              <a:gd name="T7" fmla="*/ 15 h 76"/>
              <a:gd name="T8" fmla="*/ 35 w 37"/>
              <a:gd name="T9" fmla="*/ 21 h 76"/>
              <a:gd name="T10" fmla="*/ 35 w 37"/>
              <a:gd name="T11" fmla="*/ 26 h 76"/>
              <a:gd name="T12" fmla="*/ 33 w 37"/>
              <a:gd name="T13" fmla="*/ 32 h 76"/>
              <a:gd name="T14" fmla="*/ 33 w 37"/>
              <a:gd name="T15" fmla="*/ 38 h 76"/>
              <a:gd name="T16" fmla="*/ 33 w 37"/>
              <a:gd name="T17" fmla="*/ 43 h 76"/>
              <a:gd name="T18" fmla="*/ 25 w 37"/>
              <a:gd name="T19" fmla="*/ 49 h 76"/>
              <a:gd name="T20" fmla="*/ 18 w 37"/>
              <a:gd name="T21" fmla="*/ 57 h 76"/>
              <a:gd name="T22" fmla="*/ 10 w 37"/>
              <a:gd name="T23" fmla="*/ 62 h 76"/>
              <a:gd name="T24" fmla="*/ 2 w 37"/>
              <a:gd name="T25" fmla="*/ 70 h 76"/>
              <a:gd name="T26" fmla="*/ 2 w 37"/>
              <a:gd name="T27" fmla="*/ 72 h 76"/>
              <a:gd name="T28" fmla="*/ 0 w 37"/>
              <a:gd name="T29" fmla="*/ 76 h 76"/>
              <a:gd name="T30" fmla="*/ 0 w 37"/>
              <a:gd name="T31" fmla="*/ 68 h 76"/>
              <a:gd name="T32" fmla="*/ 2 w 37"/>
              <a:gd name="T33" fmla="*/ 59 h 76"/>
              <a:gd name="T34" fmla="*/ 4 w 37"/>
              <a:gd name="T35" fmla="*/ 51 h 76"/>
              <a:gd name="T36" fmla="*/ 4 w 37"/>
              <a:gd name="T37" fmla="*/ 45 h 76"/>
              <a:gd name="T38" fmla="*/ 8 w 37"/>
              <a:gd name="T39" fmla="*/ 40 h 76"/>
              <a:gd name="T40" fmla="*/ 12 w 37"/>
              <a:gd name="T41" fmla="*/ 34 h 76"/>
              <a:gd name="T42" fmla="*/ 16 w 37"/>
              <a:gd name="T43" fmla="*/ 28 h 76"/>
              <a:gd name="T44" fmla="*/ 21 w 37"/>
              <a:gd name="T45" fmla="*/ 22 h 76"/>
              <a:gd name="T46" fmla="*/ 25 w 37"/>
              <a:gd name="T47" fmla="*/ 17 h 76"/>
              <a:gd name="T48" fmla="*/ 29 w 37"/>
              <a:gd name="T49" fmla="*/ 9 h 76"/>
              <a:gd name="T50" fmla="*/ 33 w 37"/>
              <a:gd name="T51" fmla="*/ 3 h 76"/>
              <a:gd name="T52" fmla="*/ 37 w 37"/>
              <a:gd name="T53" fmla="*/ 0 h 76"/>
              <a:gd name="T54" fmla="*/ 37 w 37"/>
              <a:gd name="T55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7" h="76">
                <a:moveTo>
                  <a:pt x="37" y="0"/>
                </a:moveTo>
                <a:lnTo>
                  <a:pt x="37" y="3"/>
                </a:lnTo>
                <a:lnTo>
                  <a:pt x="37" y="9"/>
                </a:lnTo>
                <a:lnTo>
                  <a:pt x="35" y="15"/>
                </a:lnTo>
                <a:lnTo>
                  <a:pt x="35" y="21"/>
                </a:lnTo>
                <a:lnTo>
                  <a:pt x="35" y="26"/>
                </a:lnTo>
                <a:lnTo>
                  <a:pt x="33" y="32"/>
                </a:lnTo>
                <a:lnTo>
                  <a:pt x="33" y="38"/>
                </a:lnTo>
                <a:lnTo>
                  <a:pt x="33" y="43"/>
                </a:lnTo>
                <a:lnTo>
                  <a:pt x="25" y="49"/>
                </a:lnTo>
                <a:lnTo>
                  <a:pt x="18" y="57"/>
                </a:lnTo>
                <a:lnTo>
                  <a:pt x="10" y="62"/>
                </a:lnTo>
                <a:lnTo>
                  <a:pt x="2" y="70"/>
                </a:lnTo>
                <a:lnTo>
                  <a:pt x="2" y="72"/>
                </a:lnTo>
                <a:lnTo>
                  <a:pt x="0" y="76"/>
                </a:lnTo>
                <a:lnTo>
                  <a:pt x="0" y="68"/>
                </a:lnTo>
                <a:lnTo>
                  <a:pt x="2" y="59"/>
                </a:lnTo>
                <a:lnTo>
                  <a:pt x="4" y="51"/>
                </a:lnTo>
                <a:lnTo>
                  <a:pt x="4" y="45"/>
                </a:lnTo>
                <a:lnTo>
                  <a:pt x="8" y="40"/>
                </a:lnTo>
                <a:lnTo>
                  <a:pt x="12" y="34"/>
                </a:lnTo>
                <a:lnTo>
                  <a:pt x="16" y="28"/>
                </a:lnTo>
                <a:lnTo>
                  <a:pt x="21" y="22"/>
                </a:lnTo>
                <a:lnTo>
                  <a:pt x="25" y="17"/>
                </a:lnTo>
                <a:lnTo>
                  <a:pt x="29" y="9"/>
                </a:lnTo>
                <a:lnTo>
                  <a:pt x="33" y="3"/>
                </a:ln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3" name="Freeform 43">
            <a:extLst>
              <a:ext uri="{FF2B5EF4-FFF2-40B4-BE49-F238E27FC236}">
                <a16:creationId xmlns:a16="http://schemas.microsoft.com/office/drawing/2014/main" id="{95A4E006-E8DD-4220-ADAC-F450E55AE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3464" y="3494089"/>
            <a:ext cx="331787" cy="134937"/>
          </a:xfrm>
          <a:custGeom>
            <a:avLst/>
            <a:gdLst>
              <a:gd name="T0" fmla="*/ 72 w 97"/>
              <a:gd name="T1" fmla="*/ 0 h 40"/>
              <a:gd name="T2" fmla="*/ 78 w 97"/>
              <a:gd name="T3" fmla="*/ 0 h 40"/>
              <a:gd name="T4" fmla="*/ 85 w 97"/>
              <a:gd name="T5" fmla="*/ 0 h 40"/>
              <a:gd name="T6" fmla="*/ 91 w 97"/>
              <a:gd name="T7" fmla="*/ 0 h 40"/>
              <a:gd name="T8" fmla="*/ 97 w 97"/>
              <a:gd name="T9" fmla="*/ 0 h 40"/>
              <a:gd name="T10" fmla="*/ 97 w 97"/>
              <a:gd name="T11" fmla="*/ 0 h 40"/>
              <a:gd name="T12" fmla="*/ 95 w 97"/>
              <a:gd name="T13" fmla="*/ 2 h 40"/>
              <a:gd name="T14" fmla="*/ 87 w 97"/>
              <a:gd name="T15" fmla="*/ 4 h 40"/>
              <a:gd name="T16" fmla="*/ 80 w 97"/>
              <a:gd name="T17" fmla="*/ 7 h 40"/>
              <a:gd name="T18" fmla="*/ 70 w 97"/>
              <a:gd name="T19" fmla="*/ 11 h 40"/>
              <a:gd name="T20" fmla="*/ 63 w 97"/>
              <a:gd name="T21" fmla="*/ 15 h 40"/>
              <a:gd name="T22" fmla="*/ 53 w 97"/>
              <a:gd name="T23" fmla="*/ 19 h 40"/>
              <a:gd name="T24" fmla="*/ 46 w 97"/>
              <a:gd name="T25" fmla="*/ 23 h 40"/>
              <a:gd name="T26" fmla="*/ 38 w 97"/>
              <a:gd name="T27" fmla="*/ 26 h 40"/>
              <a:gd name="T28" fmla="*/ 30 w 97"/>
              <a:gd name="T29" fmla="*/ 30 h 40"/>
              <a:gd name="T30" fmla="*/ 23 w 97"/>
              <a:gd name="T31" fmla="*/ 32 h 40"/>
              <a:gd name="T32" fmla="*/ 15 w 97"/>
              <a:gd name="T33" fmla="*/ 36 h 40"/>
              <a:gd name="T34" fmla="*/ 6 w 97"/>
              <a:gd name="T35" fmla="*/ 38 h 40"/>
              <a:gd name="T36" fmla="*/ 0 w 97"/>
              <a:gd name="T37" fmla="*/ 40 h 40"/>
              <a:gd name="T38" fmla="*/ 0 w 97"/>
              <a:gd name="T39" fmla="*/ 32 h 40"/>
              <a:gd name="T40" fmla="*/ 0 w 97"/>
              <a:gd name="T41" fmla="*/ 26 h 40"/>
              <a:gd name="T42" fmla="*/ 2 w 97"/>
              <a:gd name="T43" fmla="*/ 21 h 40"/>
              <a:gd name="T44" fmla="*/ 6 w 97"/>
              <a:gd name="T45" fmla="*/ 17 h 40"/>
              <a:gd name="T46" fmla="*/ 15 w 97"/>
              <a:gd name="T47" fmla="*/ 13 h 40"/>
              <a:gd name="T48" fmla="*/ 23 w 97"/>
              <a:gd name="T49" fmla="*/ 11 h 40"/>
              <a:gd name="T50" fmla="*/ 32 w 97"/>
              <a:gd name="T51" fmla="*/ 9 h 40"/>
              <a:gd name="T52" fmla="*/ 40 w 97"/>
              <a:gd name="T53" fmla="*/ 7 h 40"/>
              <a:gd name="T54" fmla="*/ 47 w 97"/>
              <a:gd name="T55" fmla="*/ 5 h 40"/>
              <a:gd name="T56" fmla="*/ 55 w 97"/>
              <a:gd name="T57" fmla="*/ 4 h 40"/>
              <a:gd name="T58" fmla="*/ 63 w 97"/>
              <a:gd name="T59" fmla="*/ 2 h 40"/>
              <a:gd name="T60" fmla="*/ 72 w 97"/>
              <a:gd name="T61" fmla="*/ 0 h 40"/>
              <a:gd name="T62" fmla="*/ 72 w 97"/>
              <a:gd name="T6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7" h="40">
                <a:moveTo>
                  <a:pt x="72" y="0"/>
                </a:moveTo>
                <a:lnTo>
                  <a:pt x="78" y="0"/>
                </a:lnTo>
                <a:lnTo>
                  <a:pt x="85" y="0"/>
                </a:lnTo>
                <a:lnTo>
                  <a:pt x="91" y="0"/>
                </a:lnTo>
                <a:lnTo>
                  <a:pt x="97" y="0"/>
                </a:lnTo>
                <a:lnTo>
                  <a:pt x="97" y="0"/>
                </a:lnTo>
                <a:lnTo>
                  <a:pt x="95" y="2"/>
                </a:lnTo>
                <a:lnTo>
                  <a:pt x="87" y="4"/>
                </a:lnTo>
                <a:lnTo>
                  <a:pt x="80" y="7"/>
                </a:lnTo>
                <a:lnTo>
                  <a:pt x="70" y="11"/>
                </a:lnTo>
                <a:lnTo>
                  <a:pt x="63" y="15"/>
                </a:lnTo>
                <a:lnTo>
                  <a:pt x="53" y="19"/>
                </a:lnTo>
                <a:lnTo>
                  <a:pt x="46" y="23"/>
                </a:lnTo>
                <a:lnTo>
                  <a:pt x="38" y="26"/>
                </a:lnTo>
                <a:lnTo>
                  <a:pt x="30" y="30"/>
                </a:lnTo>
                <a:lnTo>
                  <a:pt x="23" y="32"/>
                </a:lnTo>
                <a:lnTo>
                  <a:pt x="15" y="36"/>
                </a:lnTo>
                <a:lnTo>
                  <a:pt x="6" y="38"/>
                </a:lnTo>
                <a:lnTo>
                  <a:pt x="0" y="40"/>
                </a:lnTo>
                <a:lnTo>
                  <a:pt x="0" y="32"/>
                </a:lnTo>
                <a:lnTo>
                  <a:pt x="0" y="26"/>
                </a:lnTo>
                <a:lnTo>
                  <a:pt x="2" y="21"/>
                </a:lnTo>
                <a:lnTo>
                  <a:pt x="6" y="17"/>
                </a:lnTo>
                <a:lnTo>
                  <a:pt x="15" y="13"/>
                </a:lnTo>
                <a:lnTo>
                  <a:pt x="23" y="11"/>
                </a:lnTo>
                <a:lnTo>
                  <a:pt x="32" y="9"/>
                </a:lnTo>
                <a:lnTo>
                  <a:pt x="40" y="7"/>
                </a:lnTo>
                <a:lnTo>
                  <a:pt x="47" y="5"/>
                </a:lnTo>
                <a:lnTo>
                  <a:pt x="55" y="4"/>
                </a:lnTo>
                <a:lnTo>
                  <a:pt x="63" y="2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Freeform 44">
            <a:extLst>
              <a:ext uri="{FF2B5EF4-FFF2-40B4-BE49-F238E27FC236}">
                <a16:creationId xmlns:a16="http://schemas.microsoft.com/office/drawing/2014/main" id="{348A62B8-95D7-4F57-82C6-F108714D7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25" y="3487739"/>
            <a:ext cx="223838" cy="128587"/>
          </a:xfrm>
          <a:custGeom>
            <a:avLst/>
            <a:gdLst>
              <a:gd name="T0" fmla="*/ 2 w 67"/>
              <a:gd name="T1" fmla="*/ 2 h 38"/>
              <a:gd name="T2" fmla="*/ 8 w 67"/>
              <a:gd name="T3" fmla="*/ 4 h 38"/>
              <a:gd name="T4" fmla="*/ 13 w 67"/>
              <a:gd name="T5" fmla="*/ 6 h 38"/>
              <a:gd name="T6" fmla="*/ 19 w 67"/>
              <a:gd name="T7" fmla="*/ 9 h 38"/>
              <a:gd name="T8" fmla="*/ 25 w 67"/>
              <a:gd name="T9" fmla="*/ 11 h 38"/>
              <a:gd name="T10" fmla="*/ 30 w 67"/>
              <a:gd name="T11" fmla="*/ 15 h 38"/>
              <a:gd name="T12" fmla="*/ 36 w 67"/>
              <a:gd name="T13" fmla="*/ 17 h 38"/>
              <a:gd name="T14" fmla="*/ 42 w 67"/>
              <a:gd name="T15" fmla="*/ 21 h 38"/>
              <a:gd name="T16" fmla="*/ 48 w 67"/>
              <a:gd name="T17" fmla="*/ 23 h 38"/>
              <a:gd name="T18" fmla="*/ 57 w 67"/>
              <a:gd name="T19" fmla="*/ 30 h 38"/>
              <a:gd name="T20" fmla="*/ 67 w 67"/>
              <a:gd name="T21" fmla="*/ 38 h 38"/>
              <a:gd name="T22" fmla="*/ 55 w 67"/>
              <a:gd name="T23" fmla="*/ 36 h 38"/>
              <a:gd name="T24" fmla="*/ 46 w 67"/>
              <a:gd name="T25" fmla="*/ 36 h 38"/>
              <a:gd name="T26" fmla="*/ 36 w 67"/>
              <a:gd name="T27" fmla="*/ 32 h 38"/>
              <a:gd name="T28" fmla="*/ 25 w 67"/>
              <a:gd name="T29" fmla="*/ 32 h 38"/>
              <a:gd name="T30" fmla="*/ 17 w 67"/>
              <a:gd name="T31" fmla="*/ 26 h 38"/>
              <a:gd name="T32" fmla="*/ 11 w 67"/>
              <a:gd name="T33" fmla="*/ 21 h 38"/>
              <a:gd name="T34" fmla="*/ 6 w 67"/>
              <a:gd name="T35" fmla="*/ 15 h 38"/>
              <a:gd name="T36" fmla="*/ 0 w 67"/>
              <a:gd name="T37" fmla="*/ 9 h 38"/>
              <a:gd name="T38" fmla="*/ 0 w 67"/>
              <a:gd name="T39" fmla="*/ 7 h 38"/>
              <a:gd name="T40" fmla="*/ 0 w 67"/>
              <a:gd name="T41" fmla="*/ 4 h 38"/>
              <a:gd name="T42" fmla="*/ 0 w 67"/>
              <a:gd name="T43" fmla="*/ 0 h 38"/>
              <a:gd name="T44" fmla="*/ 2 w 67"/>
              <a:gd name="T45" fmla="*/ 2 h 38"/>
              <a:gd name="T46" fmla="*/ 2 w 67"/>
              <a:gd name="T4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7" h="38">
                <a:moveTo>
                  <a:pt x="2" y="2"/>
                </a:moveTo>
                <a:lnTo>
                  <a:pt x="8" y="4"/>
                </a:lnTo>
                <a:lnTo>
                  <a:pt x="13" y="6"/>
                </a:lnTo>
                <a:lnTo>
                  <a:pt x="19" y="9"/>
                </a:lnTo>
                <a:lnTo>
                  <a:pt x="25" y="11"/>
                </a:lnTo>
                <a:lnTo>
                  <a:pt x="30" y="15"/>
                </a:lnTo>
                <a:lnTo>
                  <a:pt x="36" y="17"/>
                </a:lnTo>
                <a:lnTo>
                  <a:pt x="42" y="21"/>
                </a:lnTo>
                <a:lnTo>
                  <a:pt x="48" y="23"/>
                </a:lnTo>
                <a:lnTo>
                  <a:pt x="57" y="30"/>
                </a:lnTo>
                <a:lnTo>
                  <a:pt x="67" y="38"/>
                </a:lnTo>
                <a:lnTo>
                  <a:pt x="55" y="36"/>
                </a:lnTo>
                <a:lnTo>
                  <a:pt x="46" y="36"/>
                </a:lnTo>
                <a:lnTo>
                  <a:pt x="36" y="32"/>
                </a:lnTo>
                <a:lnTo>
                  <a:pt x="25" y="32"/>
                </a:lnTo>
                <a:lnTo>
                  <a:pt x="17" y="26"/>
                </a:lnTo>
                <a:lnTo>
                  <a:pt x="11" y="21"/>
                </a:lnTo>
                <a:lnTo>
                  <a:pt x="6" y="15"/>
                </a:lnTo>
                <a:lnTo>
                  <a:pt x="0" y="9"/>
                </a:lnTo>
                <a:lnTo>
                  <a:pt x="0" y="7"/>
                </a:lnTo>
                <a:lnTo>
                  <a:pt x="0" y="4"/>
                </a:lnTo>
                <a:lnTo>
                  <a:pt x="0" y="0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5" name="Freeform 45">
            <a:extLst>
              <a:ext uri="{FF2B5EF4-FFF2-40B4-BE49-F238E27FC236}">
                <a16:creationId xmlns:a16="http://schemas.microsoft.com/office/drawing/2014/main" id="{7811CC54-2E97-4626-8CA2-BF58D94C6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63" y="3521076"/>
            <a:ext cx="169862" cy="250825"/>
          </a:xfrm>
          <a:custGeom>
            <a:avLst/>
            <a:gdLst>
              <a:gd name="T0" fmla="*/ 49 w 49"/>
              <a:gd name="T1" fmla="*/ 0 h 74"/>
              <a:gd name="T2" fmla="*/ 46 w 49"/>
              <a:gd name="T3" fmla="*/ 6 h 74"/>
              <a:gd name="T4" fmla="*/ 44 w 49"/>
              <a:gd name="T5" fmla="*/ 14 h 74"/>
              <a:gd name="T6" fmla="*/ 40 w 49"/>
              <a:gd name="T7" fmla="*/ 19 h 74"/>
              <a:gd name="T8" fmla="*/ 38 w 49"/>
              <a:gd name="T9" fmla="*/ 29 h 74"/>
              <a:gd name="T10" fmla="*/ 34 w 49"/>
              <a:gd name="T11" fmla="*/ 35 h 74"/>
              <a:gd name="T12" fmla="*/ 32 w 49"/>
              <a:gd name="T13" fmla="*/ 40 h 74"/>
              <a:gd name="T14" fmla="*/ 28 w 49"/>
              <a:gd name="T15" fmla="*/ 46 h 74"/>
              <a:gd name="T16" fmla="*/ 25 w 49"/>
              <a:gd name="T17" fmla="*/ 52 h 74"/>
              <a:gd name="T18" fmla="*/ 21 w 49"/>
              <a:gd name="T19" fmla="*/ 57 h 74"/>
              <a:gd name="T20" fmla="*/ 19 w 49"/>
              <a:gd name="T21" fmla="*/ 63 h 74"/>
              <a:gd name="T22" fmla="*/ 15 w 49"/>
              <a:gd name="T23" fmla="*/ 69 h 74"/>
              <a:gd name="T24" fmla="*/ 11 w 49"/>
              <a:gd name="T25" fmla="*/ 74 h 74"/>
              <a:gd name="T26" fmla="*/ 6 w 49"/>
              <a:gd name="T27" fmla="*/ 74 h 74"/>
              <a:gd name="T28" fmla="*/ 2 w 49"/>
              <a:gd name="T29" fmla="*/ 73 h 74"/>
              <a:gd name="T30" fmla="*/ 0 w 49"/>
              <a:gd name="T31" fmla="*/ 69 h 74"/>
              <a:gd name="T32" fmla="*/ 4 w 49"/>
              <a:gd name="T33" fmla="*/ 63 h 74"/>
              <a:gd name="T34" fmla="*/ 9 w 49"/>
              <a:gd name="T35" fmla="*/ 55 h 74"/>
              <a:gd name="T36" fmla="*/ 15 w 49"/>
              <a:gd name="T37" fmla="*/ 46 h 74"/>
              <a:gd name="T38" fmla="*/ 21 w 49"/>
              <a:gd name="T39" fmla="*/ 38 h 74"/>
              <a:gd name="T40" fmla="*/ 28 w 49"/>
              <a:gd name="T41" fmla="*/ 31 h 74"/>
              <a:gd name="T42" fmla="*/ 32 w 49"/>
              <a:gd name="T43" fmla="*/ 21 h 74"/>
              <a:gd name="T44" fmla="*/ 38 w 49"/>
              <a:gd name="T45" fmla="*/ 16 h 74"/>
              <a:gd name="T46" fmla="*/ 44 w 49"/>
              <a:gd name="T47" fmla="*/ 6 h 74"/>
              <a:gd name="T48" fmla="*/ 49 w 49"/>
              <a:gd name="T49" fmla="*/ 0 h 74"/>
              <a:gd name="T50" fmla="*/ 49 w 49"/>
              <a:gd name="T51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" h="74">
                <a:moveTo>
                  <a:pt x="49" y="0"/>
                </a:moveTo>
                <a:lnTo>
                  <a:pt x="46" y="6"/>
                </a:lnTo>
                <a:lnTo>
                  <a:pt x="44" y="14"/>
                </a:lnTo>
                <a:lnTo>
                  <a:pt x="40" y="19"/>
                </a:lnTo>
                <a:lnTo>
                  <a:pt x="38" y="29"/>
                </a:lnTo>
                <a:lnTo>
                  <a:pt x="34" y="35"/>
                </a:lnTo>
                <a:lnTo>
                  <a:pt x="32" y="40"/>
                </a:lnTo>
                <a:lnTo>
                  <a:pt x="28" y="46"/>
                </a:lnTo>
                <a:lnTo>
                  <a:pt x="25" y="52"/>
                </a:lnTo>
                <a:lnTo>
                  <a:pt x="21" y="57"/>
                </a:lnTo>
                <a:lnTo>
                  <a:pt x="19" y="63"/>
                </a:lnTo>
                <a:lnTo>
                  <a:pt x="15" y="69"/>
                </a:lnTo>
                <a:lnTo>
                  <a:pt x="11" y="74"/>
                </a:lnTo>
                <a:lnTo>
                  <a:pt x="6" y="74"/>
                </a:lnTo>
                <a:lnTo>
                  <a:pt x="2" y="73"/>
                </a:lnTo>
                <a:lnTo>
                  <a:pt x="0" y="69"/>
                </a:lnTo>
                <a:lnTo>
                  <a:pt x="4" y="63"/>
                </a:lnTo>
                <a:lnTo>
                  <a:pt x="9" y="55"/>
                </a:lnTo>
                <a:lnTo>
                  <a:pt x="15" y="46"/>
                </a:lnTo>
                <a:lnTo>
                  <a:pt x="21" y="38"/>
                </a:lnTo>
                <a:lnTo>
                  <a:pt x="28" y="31"/>
                </a:lnTo>
                <a:lnTo>
                  <a:pt x="32" y="21"/>
                </a:lnTo>
                <a:lnTo>
                  <a:pt x="38" y="16"/>
                </a:lnTo>
                <a:lnTo>
                  <a:pt x="44" y="6"/>
                </a:lnTo>
                <a:lnTo>
                  <a:pt x="49" y="0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Freeform 46">
            <a:extLst>
              <a:ext uri="{FF2B5EF4-FFF2-40B4-BE49-F238E27FC236}">
                <a16:creationId xmlns:a16="http://schemas.microsoft.com/office/drawing/2014/main" id="{4085247B-DEDE-4BB8-9379-D48F17B42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1276" y="3568700"/>
            <a:ext cx="474663" cy="101600"/>
          </a:xfrm>
          <a:custGeom>
            <a:avLst/>
            <a:gdLst>
              <a:gd name="T0" fmla="*/ 114 w 138"/>
              <a:gd name="T1" fmla="*/ 0 h 30"/>
              <a:gd name="T2" fmla="*/ 121 w 138"/>
              <a:gd name="T3" fmla="*/ 1 h 30"/>
              <a:gd name="T4" fmla="*/ 129 w 138"/>
              <a:gd name="T5" fmla="*/ 5 h 30"/>
              <a:gd name="T6" fmla="*/ 135 w 138"/>
              <a:gd name="T7" fmla="*/ 15 h 30"/>
              <a:gd name="T8" fmla="*/ 138 w 138"/>
              <a:gd name="T9" fmla="*/ 24 h 30"/>
              <a:gd name="T10" fmla="*/ 127 w 138"/>
              <a:gd name="T11" fmla="*/ 22 h 30"/>
              <a:gd name="T12" fmla="*/ 119 w 138"/>
              <a:gd name="T13" fmla="*/ 24 h 30"/>
              <a:gd name="T14" fmla="*/ 110 w 138"/>
              <a:gd name="T15" fmla="*/ 24 h 30"/>
              <a:gd name="T16" fmla="*/ 102 w 138"/>
              <a:gd name="T17" fmla="*/ 24 h 30"/>
              <a:gd name="T18" fmla="*/ 95 w 138"/>
              <a:gd name="T19" fmla="*/ 24 h 30"/>
              <a:gd name="T20" fmla="*/ 87 w 138"/>
              <a:gd name="T21" fmla="*/ 24 h 30"/>
              <a:gd name="T22" fmla="*/ 81 w 138"/>
              <a:gd name="T23" fmla="*/ 24 h 30"/>
              <a:gd name="T24" fmla="*/ 76 w 138"/>
              <a:gd name="T25" fmla="*/ 24 h 30"/>
              <a:gd name="T26" fmla="*/ 68 w 138"/>
              <a:gd name="T27" fmla="*/ 24 h 30"/>
              <a:gd name="T28" fmla="*/ 62 w 138"/>
              <a:gd name="T29" fmla="*/ 26 h 30"/>
              <a:gd name="T30" fmla="*/ 57 w 138"/>
              <a:gd name="T31" fmla="*/ 26 h 30"/>
              <a:gd name="T32" fmla="*/ 51 w 138"/>
              <a:gd name="T33" fmla="*/ 26 h 30"/>
              <a:gd name="T34" fmla="*/ 43 w 138"/>
              <a:gd name="T35" fmla="*/ 26 h 30"/>
              <a:gd name="T36" fmla="*/ 38 w 138"/>
              <a:gd name="T37" fmla="*/ 26 h 30"/>
              <a:gd name="T38" fmla="*/ 30 w 138"/>
              <a:gd name="T39" fmla="*/ 26 h 30"/>
              <a:gd name="T40" fmla="*/ 24 w 138"/>
              <a:gd name="T41" fmla="*/ 28 h 30"/>
              <a:gd name="T42" fmla="*/ 19 w 138"/>
              <a:gd name="T43" fmla="*/ 28 h 30"/>
              <a:gd name="T44" fmla="*/ 11 w 138"/>
              <a:gd name="T45" fmla="*/ 28 h 30"/>
              <a:gd name="T46" fmla="*/ 5 w 138"/>
              <a:gd name="T47" fmla="*/ 30 h 30"/>
              <a:gd name="T48" fmla="*/ 0 w 138"/>
              <a:gd name="T49" fmla="*/ 30 h 30"/>
              <a:gd name="T50" fmla="*/ 5 w 138"/>
              <a:gd name="T51" fmla="*/ 26 h 30"/>
              <a:gd name="T52" fmla="*/ 15 w 138"/>
              <a:gd name="T53" fmla="*/ 22 h 30"/>
              <a:gd name="T54" fmla="*/ 22 w 138"/>
              <a:gd name="T55" fmla="*/ 20 h 30"/>
              <a:gd name="T56" fmla="*/ 30 w 138"/>
              <a:gd name="T57" fmla="*/ 17 h 30"/>
              <a:gd name="T58" fmla="*/ 38 w 138"/>
              <a:gd name="T59" fmla="*/ 15 h 30"/>
              <a:gd name="T60" fmla="*/ 43 w 138"/>
              <a:gd name="T61" fmla="*/ 13 h 30"/>
              <a:gd name="T62" fmla="*/ 49 w 138"/>
              <a:gd name="T63" fmla="*/ 11 h 30"/>
              <a:gd name="T64" fmla="*/ 57 w 138"/>
              <a:gd name="T65" fmla="*/ 11 h 30"/>
              <a:gd name="T66" fmla="*/ 64 w 138"/>
              <a:gd name="T67" fmla="*/ 7 h 30"/>
              <a:gd name="T68" fmla="*/ 70 w 138"/>
              <a:gd name="T69" fmla="*/ 7 h 30"/>
              <a:gd name="T70" fmla="*/ 78 w 138"/>
              <a:gd name="T71" fmla="*/ 5 h 30"/>
              <a:gd name="T72" fmla="*/ 85 w 138"/>
              <a:gd name="T73" fmla="*/ 5 h 30"/>
              <a:gd name="T74" fmla="*/ 93 w 138"/>
              <a:gd name="T75" fmla="*/ 3 h 30"/>
              <a:gd name="T76" fmla="*/ 99 w 138"/>
              <a:gd name="T77" fmla="*/ 3 h 30"/>
              <a:gd name="T78" fmla="*/ 106 w 138"/>
              <a:gd name="T79" fmla="*/ 3 h 30"/>
              <a:gd name="T80" fmla="*/ 114 w 138"/>
              <a:gd name="T81" fmla="*/ 0 h 30"/>
              <a:gd name="T82" fmla="*/ 114 w 138"/>
              <a:gd name="T8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" h="30">
                <a:moveTo>
                  <a:pt x="114" y="0"/>
                </a:moveTo>
                <a:lnTo>
                  <a:pt x="121" y="1"/>
                </a:lnTo>
                <a:lnTo>
                  <a:pt x="129" y="5"/>
                </a:lnTo>
                <a:lnTo>
                  <a:pt x="135" y="15"/>
                </a:lnTo>
                <a:lnTo>
                  <a:pt x="138" y="24"/>
                </a:lnTo>
                <a:lnTo>
                  <a:pt x="127" y="22"/>
                </a:lnTo>
                <a:lnTo>
                  <a:pt x="119" y="24"/>
                </a:lnTo>
                <a:lnTo>
                  <a:pt x="110" y="24"/>
                </a:lnTo>
                <a:lnTo>
                  <a:pt x="102" y="24"/>
                </a:lnTo>
                <a:lnTo>
                  <a:pt x="95" y="24"/>
                </a:lnTo>
                <a:lnTo>
                  <a:pt x="87" y="24"/>
                </a:lnTo>
                <a:lnTo>
                  <a:pt x="81" y="24"/>
                </a:lnTo>
                <a:lnTo>
                  <a:pt x="76" y="24"/>
                </a:lnTo>
                <a:lnTo>
                  <a:pt x="68" y="24"/>
                </a:lnTo>
                <a:lnTo>
                  <a:pt x="62" y="26"/>
                </a:lnTo>
                <a:lnTo>
                  <a:pt x="57" y="26"/>
                </a:lnTo>
                <a:lnTo>
                  <a:pt x="51" y="26"/>
                </a:lnTo>
                <a:lnTo>
                  <a:pt x="43" y="26"/>
                </a:lnTo>
                <a:lnTo>
                  <a:pt x="38" y="26"/>
                </a:lnTo>
                <a:lnTo>
                  <a:pt x="30" y="26"/>
                </a:lnTo>
                <a:lnTo>
                  <a:pt x="24" y="28"/>
                </a:lnTo>
                <a:lnTo>
                  <a:pt x="19" y="28"/>
                </a:lnTo>
                <a:lnTo>
                  <a:pt x="11" y="28"/>
                </a:lnTo>
                <a:lnTo>
                  <a:pt x="5" y="30"/>
                </a:lnTo>
                <a:lnTo>
                  <a:pt x="0" y="30"/>
                </a:lnTo>
                <a:lnTo>
                  <a:pt x="5" y="26"/>
                </a:lnTo>
                <a:lnTo>
                  <a:pt x="15" y="22"/>
                </a:lnTo>
                <a:lnTo>
                  <a:pt x="22" y="20"/>
                </a:lnTo>
                <a:lnTo>
                  <a:pt x="30" y="17"/>
                </a:lnTo>
                <a:lnTo>
                  <a:pt x="38" y="15"/>
                </a:lnTo>
                <a:lnTo>
                  <a:pt x="43" y="13"/>
                </a:lnTo>
                <a:lnTo>
                  <a:pt x="49" y="11"/>
                </a:lnTo>
                <a:lnTo>
                  <a:pt x="57" y="11"/>
                </a:lnTo>
                <a:lnTo>
                  <a:pt x="64" y="7"/>
                </a:lnTo>
                <a:lnTo>
                  <a:pt x="70" y="7"/>
                </a:lnTo>
                <a:lnTo>
                  <a:pt x="78" y="5"/>
                </a:lnTo>
                <a:lnTo>
                  <a:pt x="85" y="5"/>
                </a:lnTo>
                <a:lnTo>
                  <a:pt x="93" y="3"/>
                </a:lnTo>
                <a:lnTo>
                  <a:pt x="99" y="3"/>
                </a:lnTo>
                <a:lnTo>
                  <a:pt x="106" y="3"/>
                </a:lnTo>
                <a:lnTo>
                  <a:pt x="114" y="0"/>
                </a:lnTo>
                <a:lnTo>
                  <a:pt x="11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Freeform 47">
            <a:extLst>
              <a:ext uri="{FF2B5EF4-FFF2-40B4-BE49-F238E27FC236}">
                <a16:creationId xmlns:a16="http://schemas.microsoft.com/office/drawing/2014/main" id="{09439325-0306-4998-9724-01283BFAA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5601" y="3616326"/>
            <a:ext cx="188913" cy="149225"/>
          </a:xfrm>
          <a:custGeom>
            <a:avLst/>
            <a:gdLst>
              <a:gd name="T0" fmla="*/ 36 w 57"/>
              <a:gd name="T1" fmla="*/ 0 h 44"/>
              <a:gd name="T2" fmla="*/ 35 w 57"/>
              <a:gd name="T3" fmla="*/ 7 h 44"/>
              <a:gd name="T4" fmla="*/ 33 w 57"/>
              <a:gd name="T5" fmla="*/ 15 h 44"/>
              <a:gd name="T6" fmla="*/ 31 w 57"/>
              <a:gd name="T7" fmla="*/ 25 h 44"/>
              <a:gd name="T8" fmla="*/ 29 w 57"/>
              <a:gd name="T9" fmla="*/ 32 h 44"/>
              <a:gd name="T10" fmla="*/ 36 w 57"/>
              <a:gd name="T11" fmla="*/ 26 h 44"/>
              <a:gd name="T12" fmla="*/ 42 w 57"/>
              <a:gd name="T13" fmla="*/ 23 h 44"/>
              <a:gd name="T14" fmla="*/ 50 w 57"/>
              <a:gd name="T15" fmla="*/ 17 h 44"/>
              <a:gd name="T16" fmla="*/ 57 w 57"/>
              <a:gd name="T17" fmla="*/ 11 h 44"/>
              <a:gd name="T18" fmla="*/ 54 w 57"/>
              <a:gd name="T19" fmla="*/ 17 h 44"/>
              <a:gd name="T20" fmla="*/ 54 w 57"/>
              <a:gd name="T21" fmla="*/ 23 h 44"/>
              <a:gd name="T22" fmla="*/ 52 w 57"/>
              <a:gd name="T23" fmla="*/ 26 h 44"/>
              <a:gd name="T24" fmla="*/ 50 w 57"/>
              <a:gd name="T25" fmla="*/ 32 h 44"/>
              <a:gd name="T26" fmla="*/ 44 w 57"/>
              <a:gd name="T27" fmla="*/ 36 h 44"/>
              <a:gd name="T28" fmla="*/ 36 w 57"/>
              <a:gd name="T29" fmla="*/ 38 h 44"/>
              <a:gd name="T30" fmla="*/ 31 w 57"/>
              <a:gd name="T31" fmla="*/ 38 h 44"/>
              <a:gd name="T32" fmla="*/ 25 w 57"/>
              <a:gd name="T33" fmla="*/ 40 h 44"/>
              <a:gd name="T34" fmla="*/ 17 w 57"/>
              <a:gd name="T35" fmla="*/ 40 h 44"/>
              <a:gd name="T36" fmla="*/ 12 w 57"/>
              <a:gd name="T37" fmla="*/ 42 h 44"/>
              <a:gd name="T38" fmla="*/ 6 w 57"/>
              <a:gd name="T39" fmla="*/ 42 h 44"/>
              <a:gd name="T40" fmla="*/ 0 w 57"/>
              <a:gd name="T41" fmla="*/ 44 h 44"/>
              <a:gd name="T42" fmla="*/ 4 w 57"/>
              <a:gd name="T43" fmla="*/ 38 h 44"/>
              <a:gd name="T44" fmla="*/ 8 w 57"/>
              <a:gd name="T45" fmla="*/ 32 h 44"/>
              <a:gd name="T46" fmla="*/ 14 w 57"/>
              <a:gd name="T47" fmla="*/ 26 h 44"/>
              <a:gd name="T48" fmla="*/ 17 w 57"/>
              <a:gd name="T49" fmla="*/ 21 h 44"/>
              <a:gd name="T50" fmla="*/ 21 w 57"/>
              <a:gd name="T51" fmla="*/ 15 h 44"/>
              <a:gd name="T52" fmla="*/ 27 w 57"/>
              <a:gd name="T53" fmla="*/ 9 h 44"/>
              <a:gd name="T54" fmla="*/ 31 w 57"/>
              <a:gd name="T55" fmla="*/ 4 h 44"/>
              <a:gd name="T56" fmla="*/ 36 w 57"/>
              <a:gd name="T57" fmla="*/ 0 h 44"/>
              <a:gd name="T58" fmla="*/ 36 w 57"/>
              <a:gd name="T5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" h="44">
                <a:moveTo>
                  <a:pt x="36" y="0"/>
                </a:moveTo>
                <a:lnTo>
                  <a:pt x="35" y="7"/>
                </a:lnTo>
                <a:lnTo>
                  <a:pt x="33" y="15"/>
                </a:lnTo>
                <a:lnTo>
                  <a:pt x="31" y="25"/>
                </a:lnTo>
                <a:lnTo>
                  <a:pt x="29" y="32"/>
                </a:lnTo>
                <a:lnTo>
                  <a:pt x="36" y="26"/>
                </a:lnTo>
                <a:lnTo>
                  <a:pt x="42" y="23"/>
                </a:lnTo>
                <a:lnTo>
                  <a:pt x="50" y="17"/>
                </a:lnTo>
                <a:lnTo>
                  <a:pt x="57" y="11"/>
                </a:lnTo>
                <a:lnTo>
                  <a:pt x="54" y="17"/>
                </a:lnTo>
                <a:lnTo>
                  <a:pt x="54" y="23"/>
                </a:lnTo>
                <a:lnTo>
                  <a:pt x="52" y="26"/>
                </a:lnTo>
                <a:lnTo>
                  <a:pt x="50" y="32"/>
                </a:lnTo>
                <a:lnTo>
                  <a:pt x="44" y="36"/>
                </a:lnTo>
                <a:lnTo>
                  <a:pt x="36" y="38"/>
                </a:lnTo>
                <a:lnTo>
                  <a:pt x="31" y="38"/>
                </a:lnTo>
                <a:lnTo>
                  <a:pt x="25" y="40"/>
                </a:lnTo>
                <a:lnTo>
                  <a:pt x="17" y="40"/>
                </a:lnTo>
                <a:lnTo>
                  <a:pt x="12" y="42"/>
                </a:lnTo>
                <a:lnTo>
                  <a:pt x="6" y="42"/>
                </a:lnTo>
                <a:lnTo>
                  <a:pt x="0" y="44"/>
                </a:lnTo>
                <a:lnTo>
                  <a:pt x="4" y="38"/>
                </a:lnTo>
                <a:lnTo>
                  <a:pt x="8" y="32"/>
                </a:lnTo>
                <a:lnTo>
                  <a:pt x="14" y="26"/>
                </a:lnTo>
                <a:lnTo>
                  <a:pt x="17" y="21"/>
                </a:lnTo>
                <a:lnTo>
                  <a:pt x="21" y="15"/>
                </a:lnTo>
                <a:lnTo>
                  <a:pt x="27" y="9"/>
                </a:lnTo>
                <a:lnTo>
                  <a:pt x="31" y="4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8" name="Freeform 48">
            <a:extLst>
              <a:ext uri="{FF2B5EF4-FFF2-40B4-BE49-F238E27FC236}">
                <a16:creationId xmlns:a16="http://schemas.microsoft.com/office/drawing/2014/main" id="{3C017813-0A6A-4195-BDFF-01D9C0DAB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0413" y="3825875"/>
            <a:ext cx="889000" cy="2389188"/>
          </a:xfrm>
          <a:custGeom>
            <a:avLst/>
            <a:gdLst>
              <a:gd name="T0" fmla="*/ 258 w 262"/>
              <a:gd name="T1" fmla="*/ 2 h 703"/>
              <a:gd name="T2" fmla="*/ 260 w 262"/>
              <a:gd name="T3" fmla="*/ 28 h 703"/>
              <a:gd name="T4" fmla="*/ 258 w 262"/>
              <a:gd name="T5" fmla="*/ 59 h 703"/>
              <a:gd name="T6" fmla="*/ 241 w 262"/>
              <a:gd name="T7" fmla="*/ 72 h 703"/>
              <a:gd name="T8" fmla="*/ 243 w 262"/>
              <a:gd name="T9" fmla="*/ 112 h 703"/>
              <a:gd name="T10" fmla="*/ 243 w 262"/>
              <a:gd name="T11" fmla="*/ 152 h 703"/>
              <a:gd name="T12" fmla="*/ 243 w 262"/>
              <a:gd name="T13" fmla="*/ 192 h 703"/>
              <a:gd name="T14" fmla="*/ 243 w 262"/>
              <a:gd name="T15" fmla="*/ 232 h 703"/>
              <a:gd name="T16" fmla="*/ 243 w 262"/>
              <a:gd name="T17" fmla="*/ 272 h 703"/>
              <a:gd name="T18" fmla="*/ 243 w 262"/>
              <a:gd name="T19" fmla="*/ 311 h 703"/>
              <a:gd name="T20" fmla="*/ 243 w 262"/>
              <a:gd name="T21" fmla="*/ 353 h 703"/>
              <a:gd name="T22" fmla="*/ 243 w 262"/>
              <a:gd name="T23" fmla="*/ 397 h 703"/>
              <a:gd name="T24" fmla="*/ 243 w 262"/>
              <a:gd name="T25" fmla="*/ 441 h 703"/>
              <a:gd name="T26" fmla="*/ 243 w 262"/>
              <a:gd name="T27" fmla="*/ 483 h 703"/>
              <a:gd name="T28" fmla="*/ 243 w 262"/>
              <a:gd name="T29" fmla="*/ 526 h 703"/>
              <a:gd name="T30" fmla="*/ 243 w 262"/>
              <a:gd name="T31" fmla="*/ 570 h 703"/>
              <a:gd name="T32" fmla="*/ 245 w 262"/>
              <a:gd name="T33" fmla="*/ 614 h 703"/>
              <a:gd name="T34" fmla="*/ 241 w 262"/>
              <a:gd name="T35" fmla="*/ 657 h 703"/>
              <a:gd name="T36" fmla="*/ 226 w 262"/>
              <a:gd name="T37" fmla="*/ 688 h 703"/>
              <a:gd name="T38" fmla="*/ 194 w 262"/>
              <a:gd name="T39" fmla="*/ 690 h 703"/>
              <a:gd name="T40" fmla="*/ 163 w 262"/>
              <a:gd name="T41" fmla="*/ 692 h 703"/>
              <a:gd name="T42" fmla="*/ 133 w 262"/>
              <a:gd name="T43" fmla="*/ 694 h 703"/>
              <a:gd name="T44" fmla="*/ 100 w 262"/>
              <a:gd name="T45" fmla="*/ 696 h 703"/>
              <a:gd name="T46" fmla="*/ 68 w 262"/>
              <a:gd name="T47" fmla="*/ 697 h 703"/>
              <a:gd name="T48" fmla="*/ 38 w 262"/>
              <a:gd name="T49" fmla="*/ 701 h 703"/>
              <a:gd name="T50" fmla="*/ 0 w 262"/>
              <a:gd name="T51" fmla="*/ 697 h 703"/>
              <a:gd name="T52" fmla="*/ 0 w 262"/>
              <a:gd name="T53" fmla="*/ 669 h 703"/>
              <a:gd name="T54" fmla="*/ 0 w 262"/>
              <a:gd name="T55" fmla="*/ 638 h 703"/>
              <a:gd name="T56" fmla="*/ 0 w 262"/>
              <a:gd name="T57" fmla="*/ 610 h 703"/>
              <a:gd name="T58" fmla="*/ 0 w 262"/>
              <a:gd name="T59" fmla="*/ 568 h 703"/>
              <a:gd name="T60" fmla="*/ 0 w 262"/>
              <a:gd name="T61" fmla="*/ 530 h 703"/>
              <a:gd name="T62" fmla="*/ 0 w 262"/>
              <a:gd name="T63" fmla="*/ 496 h 703"/>
              <a:gd name="T64" fmla="*/ 0 w 262"/>
              <a:gd name="T65" fmla="*/ 462 h 703"/>
              <a:gd name="T66" fmla="*/ 0 w 262"/>
              <a:gd name="T67" fmla="*/ 429 h 703"/>
              <a:gd name="T68" fmla="*/ 0 w 262"/>
              <a:gd name="T69" fmla="*/ 395 h 703"/>
              <a:gd name="T70" fmla="*/ 5 w 262"/>
              <a:gd name="T71" fmla="*/ 365 h 703"/>
              <a:gd name="T72" fmla="*/ 3 w 262"/>
              <a:gd name="T73" fmla="*/ 338 h 703"/>
              <a:gd name="T74" fmla="*/ 3 w 262"/>
              <a:gd name="T75" fmla="*/ 311 h 703"/>
              <a:gd name="T76" fmla="*/ 3 w 262"/>
              <a:gd name="T77" fmla="*/ 275 h 703"/>
              <a:gd name="T78" fmla="*/ 3 w 262"/>
              <a:gd name="T79" fmla="*/ 249 h 703"/>
              <a:gd name="T80" fmla="*/ 3 w 262"/>
              <a:gd name="T81" fmla="*/ 222 h 703"/>
              <a:gd name="T82" fmla="*/ 5 w 262"/>
              <a:gd name="T83" fmla="*/ 186 h 703"/>
              <a:gd name="T84" fmla="*/ 5 w 262"/>
              <a:gd name="T85" fmla="*/ 157 h 703"/>
              <a:gd name="T86" fmla="*/ 5 w 262"/>
              <a:gd name="T87" fmla="*/ 133 h 703"/>
              <a:gd name="T88" fmla="*/ 5 w 262"/>
              <a:gd name="T89" fmla="*/ 95 h 703"/>
              <a:gd name="T90" fmla="*/ 5 w 262"/>
              <a:gd name="T91" fmla="*/ 68 h 703"/>
              <a:gd name="T92" fmla="*/ 5 w 262"/>
              <a:gd name="T93" fmla="*/ 43 h 703"/>
              <a:gd name="T94" fmla="*/ 23 w 262"/>
              <a:gd name="T95" fmla="*/ 22 h 703"/>
              <a:gd name="T96" fmla="*/ 53 w 262"/>
              <a:gd name="T97" fmla="*/ 22 h 703"/>
              <a:gd name="T98" fmla="*/ 81 w 262"/>
              <a:gd name="T99" fmla="*/ 22 h 703"/>
              <a:gd name="T100" fmla="*/ 106 w 262"/>
              <a:gd name="T101" fmla="*/ 9 h 703"/>
              <a:gd name="T102" fmla="*/ 137 w 262"/>
              <a:gd name="T103" fmla="*/ 3 h 703"/>
              <a:gd name="T104" fmla="*/ 173 w 262"/>
              <a:gd name="T105" fmla="*/ 2 h 703"/>
              <a:gd name="T106" fmla="*/ 209 w 262"/>
              <a:gd name="T107" fmla="*/ 0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2" h="703">
                <a:moveTo>
                  <a:pt x="230" y="0"/>
                </a:moveTo>
                <a:lnTo>
                  <a:pt x="237" y="0"/>
                </a:lnTo>
                <a:lnTo>
                  <a:pt x="245" y="0"/>
                </a:lnTo>
                <a:lnTo>
                  <a:pt x="251" y="2"/>
                </a:lnTo>
                <a:lnTo>
                  <a:pt x="258" y="2"/>
                </a:lnTo>
                <a:lnTo>
                  <a:pt x="258" y="7"/>
                </a:lnTo>
                <a:lnTo>
                  <a:pt x="258" y="11"/>
                </a:lnTo>
                <a:lnTo>
                  <a:pt x="258" y="17"/>
                </a:lnTo>
                <a:lnTo>
                  <a:pt x="260" y="22"/>
                </a:lnTo>
                <a:lnTo>
                  <a:pt x="260" y="28"/>
                </a:lnTo>
                <a:lnTo>
                  <a:pt x="260" y="34"/>
                </a:lnTo>
                <a:lnTo>
                  <a:pt x="260" y="40"/>
                </a:lnTo>
                <a:lnTo>
                  <a:pt x="262" y="45"/>
                </a:lnTo>
                <a:lnTo>
                  <a:pt x="260" y="51"/>
                </a:lnTo>
                <a:lnTo>
                  <a:pt x="258" y="59"/>
                </a:lnTo>
                <a:lnTo>
                  <a:pt x="256" y="64"/>
                </a:lnTo>
                <a:lnTo>
                  <a:pt x="256" y="72"/>
                </a:lnTo>
                <a:lnTo>
                  <a:pt x="249" y="68"/>
                </a:lnTo>
                <a:lnTo>
                  <a:pt x="245" y="68"/>
                </a:lnTo>
                <a:lnTo>
                  <a:pt x="241" y="72"/>
                </a:lnTo>
                <a:lnTo>
                  <a:pt x="243" y="79"/>
                </a:lnTo>
                <a:lnTo>
                  <a:pt x="243" y="87"/>
                </a:lnTo>
                <a:lnTo>
                  <a:pt x="243" y="95"/>
                </a:lnTo>
                <a:lnTo>
                  <a:pt x="243" y="102"/>
                </a:lnTo>
                <a:lnTo>
                  <a:pt x="243" y="112"/>
                </a:lnTo>
                <a:lnTo>
                  <a:pt x="243" y="119"/>
                </a:lnTo>
                <a:lnTo>
                  <a:pt x="243" y="127"/>
                </a:lnTo>
                <a:lnTo>
                  <a:pt x="243" y="135"/>
                </a:lnTo>
                <a:lnTo>
                  <a:pt x="243" y="144"/>
                </a:lnTo>
                <a:lnTo>
                  <a:pt x="243" y="152"/>
                </a:lnTo>
                <a:lnTo>
                  <a:pt x="243" y="159"/>
                </a:lnTo>
                <a:lnTo>
                  <a:pt x="243" y="167"/>
                </a:lnTo>
                <a:lnTo>
                  <a:pt x="243" y="175"/>
                </a:lnTo>
                <a:lnTo>
                  <a:pt x="243" y="184"/>
                </a:lnTo>
                <a:lnTo>
                  <a:pt x="243" y="192"/>
                </a:lnTo>
                <a:lnTo>
                  <a:pt x="243" y="199"/>
                </a:lnTo>
                <a:lnTo>
                  <a:pt x="243" y="207"/>
                </a:lnTo>
                <a:lnTo>
                  <a:pt x="243" y="214"/>
                </a:lnTo>
                <a:lnTo>
                  <a:pt x="243" y="224"/>
                </a:lnTo>
                <a:lnTo>
                  <a:pt x="243" y="232"/>
                </a:lnTo>
                <a:lnTo>
                  <a:pt x="243" y="239"/>
                </a:lnTo>
                <a:lnTo>
                  <a:pt x="243" y="247"/>
                </a:lnTo>
                <a:lnTo>
                  <a:pt x="243" y="254"/>
                </a:lnTo>
                <a:lnTo>
                  <a:pt x="243" y="262"/>
                </a:lnTo>
                <a:lnTo>
                  <a:pt x="243" y="272"/>
                </a:lnTo>
                <a:lnTo>
                  <a:pt x="243" y="279"/>
                </a:lnTo>
                <a:lnTo>
                  <a:pt x="243" y="287"/>
                </a:lnTo>
                <a:lnTo>
                  <a:pt x="243" y="294"/>
                </a:lnTo>
                <a:lnTo>
                  <a:pt x="243" y="304"/>
                </a:lnTo>
                <a:lnTo>
                  <a:pt x="243" y="311"/>
                </a:lnTo>
                <a:lnTo>
                  <a:pt x="243" y="321"/>
                </a:lnTo>
                <a:lnTo>
                  <a:pt x="243" y="329"/>
                </a:lnTo>
                <a:lnTo>
                  <a:pt x="243" y="336"/>
                </a:lnTo>
                <a:lnTo>
                  <a:pt x="243" y="344"/>
                </a:lnTo>
                <a:lnTo>
                  <a:pt x="243" y="353"/>
                </a:lnTo>
                <a:lnTo>
                  <a:pt x="243" y="361"/>
                </a:lnTo>
                <a:lnTo>
                  <a:pt x="243" y="370"/>
                </a:lnTo>
                <a:lnTo>
                  <a:pt x="243" y="380"/>
                </a:lnTo>
                <a:lnTo>
                  <a:pt x="243" y="387"/>
                </a:lnTo>
                <a:lnTo>
                  <a:pt x="243" y="397"/>
                </a:lnTo>
                <a:lnTo>
                  <a:pt x="243" y="405"/>
                </a:lnTo>
                <a:lnTo>
                  <a:pt x="243" y="414"/>
                </a:lnTo>
                <a:lnTo>
                  <a:pt x="243" y="424"/>
                </a:lnTo>
                <a:lnTo>
                  <a:pt x="243" y="431"/>
                </a:lnTo>
                <a:lnTo>
                  <a:pt x="243" y="441"/>
                </a:lnTo>
                <a:lnTo>
                  <a:pt x="243" y="448"/>
                </a:lnTo>
                <a:lnTo>
                  <a:pt x="243" y="458"/>
                </a:lnTo>
                <a:lnTo>
                  <a:pt x="243" y="465"/>
                </a:lnTo>
                <a:lnTo>
                  <a:pt x="243" y="475"/>
                </a:lnTo>
                <a:lnTo>
                  <a:pt x="243" y="483"/>
                </a:lnTo>
                <a:lnTo>
                  <a:pt x="243" y="492"/>
                </a:lnTo>
                <a:lnTo>
                  <a:pt x="243" y="500"/>
                </a:lnTo>
                <a:lnTo>
                  <a:pt x="243" y="509"/>
                </a:lnTo>
                <a:lnTo>
                  <a:pt x="243" y="519"/>
                </a:lnTo>
                <a:lnTo>
                  <a:pt x="243" y="526"/>
                </a:lnTo>
                <a:lnTo>
                  <a:pt x="243" y="536"/>
                </a:lnTo>
                <a:lnTo>
                  <a:pt x="243" y="543"/>
                </a:lnTo>
                <a:lnTo>
                  <a:pt x="243" y="551"/>
                </a:lnTo>
                <a:lnTo>
                  <a:pt x="243" y="561"/>
                </a:lnTo>
                <a:lnTo>
                  <a:pt x="243" y="570"/>
                </a:lnTo>
                <a:lnTo>
                  <a:pt x="243" y="578"/>
                </a:lnTo>
                <a:lnTo>
                  <a:pt x="243" y="587"/>
                </a:lnTo>
                <a:lnTo>
                  <a:pt x="243" y="595"/>
                </a:lnTo>
                <a:lnTo>
                  <a:pt x="243" y="604"/>
                </a:lnTo>
                <a:lnTo>
                  <a:pt x="245" y="614"/>
                </a:lnTo>
                <a:lnTo>
                  <a:pt x="243" y="621"/>
                </a:lnTo>
                <a:lnTo>
                  <a:pt x="243" y="631"/>
                </a:lnTo>
                <a:lnTo>
                  <a:pt x="241" y="640"/>
                </a:lnTo>
                <a:lnTo>
                  <a:pt x="241" y="650"/>
                </a:lnTo>
                <a:lnTo>
                  <a:pt x="241" y="657"/>
                </a:lnTo>
                <a:lnTo>
                  <a:pt x="241" y="669"/>
                </a:lnTo>
                <a:lnTo>
                  <a:pt x="239" y="678"/>
                </a:lnTo>
                <a:lnTo>
                  <a:pt x="239" y="688"/>
                </a:lnTo>
                <a:lnTo>
                  <a:pt x="232" y="688"/>
                </a:lnTo>
                <a:lnTo>
                  <a:pt x="226" y="688"/>
                </a:lnTo>
                <a:lnTo>
                  <a:pt x="218" y="688"/>
                </a:lnTo>
                <a:lnTo>
                  <a:pt x="213" y="688"/>
                </a:lnTo>
                <a:lnTo>
                  <a:pt x="207" y="688"/>
                </a:lnTo>
                <a:lnTo>
                  <a:pt x="201" y="690"/>
                </a:lnTo>
                <a:lnTo>
                  <a:pt x="194" y="690"/>
                </a:lnTo>
                <a:lnTo>
                  <a:pt x="188" y="690"/>
                </a:lnTo>
                <a:lnTo>
                  <a:pt x="180" y="690"/>
                </a:lnTo>
                <a:lnTo>
                  <a:pt x="175" y="690"/>
                </a:lnTo>
                <a:lnTo>
                  <a:pt x="169" y="692"/>
                </a:lnTo>
                <a:lnTo>
                  <a:pt x="163" y="692"/>
                </a:lnTo>
                <a:lnTo>
                  <a:pt x="156" y="692"/>
                </a:lnTo>
                <a:lnTo>
                  <a:pt x="150" y="692"/>
                </a:lnTo>
                <a:lnTo>
                  <a:pt x="144" y="694"/>
                </a:lnTo>
                <a:lnTo>
                  <a:pt x="139" y="694"/>
                </a:lnTo>
                <a:lnTo>
                  <a:pt x="133" y="694"/>
                </a:lnTo>
                <a:lnTo>
                  <a:pt x="125" y="694"/>
                </a:lnTo>
                <a:lnTo>
                  <a:pt x="118" y="694"/>
                </a:lnTo>
                <a:lnTo>
                  <a:pt x="112" y="696"/>
                </a:lnTo>
                <a:lnTo>
                  <a:pt x="106" y="696"/>
                </a:lnTo>
                <a:lnTo>
                  <a:pt x="100" y="696"/>
                </a:lnTo>
                <a:lnTo>
                  <a:pt x="95" y="696"/>
                </a:lnTo>
                <a:lnTo>
                  <a:pt x="89" y="697"/>
                </a:lnTo>
                <a:lnTo>
                  <a:pt x="81" y="697"/>
                </a:lnTo>
                <a:lnTo>
                  <a:pt x="74" y="697"/>
                </a:lnTo>
                <a:lnTo>
                  <a:pt x="68" y="697"/>
                </a:lnTo>
                <a:lnTo>
                  <a:pt x="62" y="699"/>
                </a:lnTo>
                <a:lnTo>
                  <a:pt x="55" y="699"/>
                </a:lnTo>
                <a:lnTo>
                  <a:pt x="49" y="699"/>
                </a:lnTo>
                <a:lnTo>
                  <a:pt x="43" y="699"/>
                </a:lnTo>
                <a:lnTo>
                  <a:pt x="38" y="701"/>
                </a:lnTo>
                <a:lnTo>
                  <a:pt x="28" y="701"/>
                </a:lnTo>
                <a:lnTo>
                  <a:pt x="19" y="703"/>
                </a:lnTo>
                <a:lnTo>
                  <a:pt x="9" y="703"/>
                </a:lnTo>
                <a:lnTo>
                  <a:pt x="0" y="703"/>
                </a:lnTo>
                <a:lnTo>
                  <a:pt x="0" y="697"/>
                </a:lnTo>
                <a:lnTo>
                  <a:pt x="0" y="692"/>
                </a:lnTo>
                <a:lnTo>
                  <a:pt x="0" y="686"/>
                </a:lnTo>
                <a:lnTo>
                  <a:pt x="0" y="680"/>
                </a:lnTo>
                <a:lnTo>
                  <a:pt x="0" y="675"/>
                </a:lnTo>
                <a:lnTo>
                  <a:pt x="0" y="669"/>
                </a:lnTo>
                <a:lnTo>
                  <a:pt x="0" y="663"/>
                </a:lnTo>
                <a:lnTo>
                  <a:pt x="0" y="656"/>
                </a:lnTo>
                <a:lnTo>
                  <a:pt x="0" y="650"/>
                </a:lnTo>
                <a:lnTo>
                  <a:pt x="0" y="644"/>
                </a:lnTo>
                <a:lnTo>
                  <a:pt x="0" y="638"/>
                </a:lnTo>
                <a:lnTo>
                  <a:pt x="0" y="633"/>
                </a:lnTo>
                <a:lnTo>
                  <a:pt x="0" y="627"/>
                </a:lnTo>
                <a:lnTo>
                  <a:pt x="0" y="621"/>
                </a:lnTo>
                <a:lnTo>
                  <a:pt x="0" y="616"/>
                </a:lnTo>
                <a:lnTo>
                  <a:pt x="0" y="610"/>
                </a:lnTo>
                <a:lnTo>
                  <a:pt x="0" y="600"/>
                </a:lnTo>
                <a:lnTo>
                  <a:pt x="0" y="593"/>
                </a:lnTo>
                <a:lnTo>
                  <a:pt x="0" y="583"/>
                </a:lnTo>
                <a:lnTo>
                  <a:pt x="0" y="576"/>
                </a:lnTo>
                <a:lnTo>
                  <a:pt x="0" y="568"/>
                </a:lnTo>
                <a:lnTo>
                  <a:pt x="0" y="559"/>
                </a:lnTo>
                <a:lnTo>
                  <a:pt x="0" y="549"/>
                </a:lnTo>
                <a:lnTo>
                  <a:pt x="0" y="543"/>
                </a:lnTo>
                <a:lnTo>
                  <a:pt x="0" y="536"/>
                </a:lnTo>
                <a:lnTo>
                  <a:pt x="0" y="530"/>
                </a:lnTo>
                <a:lnTo>
                  <a:pt x="0" y="524"/>
                </a:lnTo>
                <a:lnTo>
                  <a:pt x="0" y="519"/>
                </a:lnTo>
                <a:lnTo>
                  <a:pt x="0" y="509"/>
                </a:lnTo>
                <a:lnTo>
                  <a:pt x="0" y="503"/>
                </a:lnTo>
                <a:lnTo>
                  <a:pt x="0" y="496"/>
                </a:lnTo>
                <a:lnTo>
                  <a:pt x="0" y="490"/>
                </a:lnTo>
                <a:lnTo>
                  <a:pt x="0" y="483"/>
                </a:lnTo>
                <a:lnTo>
                  <a:pt x="0" y="477"/>
                </a:lnTo>
                <a:lnTo>
                  <a:pt x="0" y="469"/>
                </a:lnTo>
                <a:lnTo>
                  <a:pt x="0" y="462"/>
                </a:lnTo>
                <a:lnTo>
                  <a:pt x="0" y="456"/>
                </a:lnTo>
                <a:lnTo>
                  <a:pt x="0" y="448"/>
                </a:lnTo>
                <a:lnTo>
                  <a:pt x="0" y="443"/>
                </a:lnTo>
                <a:lnTo>
                  <a:pt x="0" y="437"/>
                </a:lnTo>
                <a:lnTo>
                  <a:pt x="0" y="429"/>
                </a:lnTo>
                <a:lnTo>
                  <a:pt x="0" y="422"/>
                </a:lnTo>
                <a:lnTo>
                  <a:pt x="0" y="416"/>
                </a:lnTo>
                <a:lnTo>
                  <a:pt x="0" y="408"/>
                </a:lnTo>
                <a:lnTo>
                  <a:pt x="0" y="403"/>
                </a:lnTo>
                <a:lnTo>
                  <a:pt x="0" y="395"/>
                </a:lnTo>
                <a:lnTo>
                  <a:pt x="0" y="389"/>
                </a:lnTo>
                <a:lnTo>
                  <a:pt x="0" y="384"/>
                </a:lnTo>
                <a:lnTo>
                  <a:pt x="2" y="378"/>
                </a:lnTo>
                <a:lnTo>
                  <a:pt x="5" y="372"/>
                </a:lnTo>
                <a:lnTo>
                  <a:pt x="5" y="365"/>
                </a:lnTo>
                <a:lnTo>
                  <a:pt x="3" y="359"/>
                </a:lnTo>
                <a:lnTo>
                  <a:pt x="3" y="353"/>
                </a:lnTo>
                <a:lnTo>
                  <a:pt x="3" y="348"/>
                </a:lnTo>
                <a:lnTo>
                  <a:pt x="3" y="344"/>
                </a:lnTo>
                <a:lnTo>
                  <a:pt x="3" y="338"/>
                </a:lnTo>
                <a:lnTo>
                  <a:pt x="3" y="332"/>
                </a:lnTo>
                <a:lnTo>
                  <a:pt x="3" y="327"/>
                </a:lnTo>
                <a:lnTo>
                  <a:pt x="3" y="323"/>
                </a:lnTo>
                <a:lnTo>
                  <a:pt x="3" y="317"/>
                </a:lnTo>
                <a:lnTo>
                  <a:pt x="3" y="311"/>
                </a:lnTo>
                <a:lnTo>
                  <a:pt x="3" y="306"/>
                </a:lnTo>
                <a:lnTo>
                  <a:pt x="3" y="300"/>
                </a:lnTo>
                <a:lnTo>
                  <a:pt x="3" y="296"/>
                </a:lnTo>
                <a:lnTo>
                  <a:pt x="3" y="285"/>
                </a:lnTo>
                <a:lnTo>
                  <a:pt x="3" y="275"/>
                </a:lnTo>
                <a:lnTo>
                  <a:pt x="3" y="270"/>
                </a:lnTo>
                <a:lnTo>
                  <a:pt x="3" y="264"/>
                </a:lnTo>
                <a:lnTo>
                  <a:pt x="3" y="258"/>
                </a:lnTo>
                <a:lnTo>
                  <a:pt x="3" y="254"/>
                </a:lnTo>
                <a:lnTo>
                  <a:pt x="3" y="249"/>
                </a:lnTo>
                <a:lnTo>
                  <a:pt x="3" y="243"/>
                </a:lnTo>
                <a:lnTo>
                  <a:pt x="3" y="237"/>
                </a:lnTo>
                <a:lnTo>
                  <a:pt x="3" y="233"/>
                </a:lnTo>
                <a:lnTo>
                  <a:pt x="3" y="228"/>
                </a:lnTo>
                <a:lnTo>
                  <a:pt x="3" y="222"/>
                </a:lnTo>
                <a:lnTo>
                  <a:pt x="3" y="216"/>
                </a:lnTo>
                <a:lnTo>
                  <a:pt x="3" y="211"/>
                </a:lnTo>
                <a:lnTo>
                  <a:pt x="3" y="201"/>
                </a:lnTo>
                <a:lnTo>
                  <a:pt x="5" y="192"/>
                </a:lnTo>
                <a:lnTo>
                  <a:pt x="5" y="186"/>
                </a:lnTo>
                <a:lnTo>
                  <a:pt x="5" y="180"/>
                </a:lnTo>
                <a:lnTo>
                  <a:pt x="5" y="175"/>
                </a:lnTo>
                <a:lnTo>
                  <a:pt x="5" y="169"/>
                </a:lnTo>
                <a:lnTo>
                  <a:pt x="5" y="163"/>
                </a:lnTo>
                <a:lnTo>
                  <a:pt x="5" y="157"/>
                </a:lnTo>
                <a:lnTo>
                  <a:pt x="5" y="154"/>
                </a:lnTo>
                <a:lnTo>
                  <a:pt x="5" y="148"/>
                </a:lnTo>
                <a:lnTo>
                  <a:pt x="5" y="142"/>
                </a:lnTo>
                <a:lnTo>
                  <a:pt x="5" y="138"/>
                </a:lnTo>
                <a:lnTo>
                  <a:pt x="5" y="133"/>
                </a:lnTo>
                <a:lnTo>
                  <a:pt x="5" y="127"/>
                </a:lnTo>
                <a:lnTo>
                  <a:pt x="5" y="116"/>
                </a:lnTo>
                <a:lnTo>
                  <a:pt x="5" y="106"/>
                </a:lnTo>
                <a:lnTo>
                  <a:pt x="5" y="100"/>
                </a:lnTo>
                <a:lnTo>
                  <a:pt x="5" y="95"/>
                </a:lnTo>
                <a:lnTo>
                  <a:pt x="5" y="91"/>
                </a:lnTo>
                <a:lnTo>
                  <a:pt x="5" y="85"/>
                </a:lnTo>
                <a:lnTo>
                  <a:pt x="5" y="79"/>
                </a:lnTo>
                <a:lnTo>
                  <a:pt x="5" y="74"/>
                </a:lnTo>
                <a:lnTo>
                  <a:pt x="5" y="68"/>
                </a:lnTo>
                <a:lnTo>
                  <a:pt x="5" y="64"/>
                </a:lnTo>
                <a:lnTo>
                  <a:pt x="5" y="59"/>
                </a:lnTo>
                <a:lnTo>
                  <a:pt x="5" y="53"/>
                </a:lnTo>
                <a:lnTo>
                  <a:pt x="5" y="47"/>
                </a:lnTo>
                <a:lnTo>
                  <a:pt x="5" y="43"/>
                </a:lnTo>
                <a:lnTo>
                  <a:pt x="5" y="32"/>
                </a:lnTo>
                <a:lnTo>
                  <a:pt x="5" y="22"/>
                </a:lnTo>
                <a:lnTo>
                  <a:pt x="11" y="22"/>
                </a:lnTo>
                <a:lnTo>
                  <a:pt x="17" y="22"/>
                </a:lnTo>
                <a:lnTo>
                  <a:pt x="23" y="22"/>
                </a:lnTo>
                <a:lnTo>
                  <a:pt x="30" y="22"/>
                </a:lnTo>
                <a:lnTo>
                  <a:pt x="36" y="22"/>
                </a:lnTo>
                <a:lnTo>
                  <a:pt x="42" y="22"/>
                </a:lnTo>
                <a:lnTo>
                  <a:pt x="47" y="22"/>
                </a:lnTo>
                <a:lnTo>
                  <a:pt x="53" y="22"/>
                </a:lnTo>
                <a:lnTo>
                  <a:pt x="59" y="22"/>
                </a:lnTo>
                <a:lnTo>
                  <a:pt x="64" y="22"/>
                </a:lnTo>
                <a:lnTo>
                  <a:pt x="70" y="22"/>
                </a:lnTo>
                <a:lnTo>
                  <a:pt x="76" y="22"/>
                </a:lnTo>
                <a:lnTo>
                  <a:pt x="81" y="22"/>
                </a:lnTo>
                <a:lnTo>
                  <a:pt x="89" y="22"/>
                </a:lnTo>
                <a:lnTo>
                  <a:pt x="95" y="22"/>
                </a:lnTo>
                <a:lnTo>
                  <a:pt x="100" y="22"/>
                </a:lnTo>
                <a:lnTo>
                  <a:pt x="102" y="15"/>
                </a:lnTo>
                <a:lnTo>
                  <a:pt x="106" y="9"/>
                </a:lnTo>
                <a:lnTo>
                  <a:pt x="110" y="5"/>
                </a:lnTo>
                <a:lnTo>
                  <a:pt x="118" y="5"/>
                </a:lnTo>
                <a:lnTo>
                  <a:pt x="123" y="5"/>
                </a:lnTo>
                <a:lnTo>
                  <a:pt x="129" y="5"/>
                </a:lnTo>
                <a:lnTo>
                  <a:pt x="137" y="3"/>
                </a:lnTo>
                <a:lnTo>
                  <a:pt x="144" y="3"/>
                </a:lnTo>
                <a:lnTo>
                  <a:pt x="150" y="3"/>
                </a:lnTo>
                <a:lnTo>
                  <a:pt x="158" y="3"/>
                </a:lnTo>
                <a:lnTo>
                  <a:pt x="165" y="2"/>
                </a:lnTo>
                <a:lnTo>
                  <a:pt x="173" y="2"/>
                </a:lnTo>
                <a:lnTo>
                  <a:pt x="178" y="2"/>
                </a:lnTo>
                <a:lnTo>
                  <a:pt x="188" y="2"/>
                </a:lnTo>
                <a:lnTo>
                  <a:pt x="194" y="0"/>
                </a:lnTo>
                <a:lnTo>
                  <a:pt x="201" y="0"/>
                </a:lnTo>
                <a:lnTo>
                  <a:pt x="209" y="0"/>
                </a:lnTo>
                <a:lnTo>
                  <a:pt x="216" y="0"/>
                </a:lnTo>
                <a:lnTo>
                  <a:pt x="222" y="0"/>
                </a:lnTo>
                <a:lnTo>
                  <a:pt x="230" y="0"/>
                </a:lnTo>
                <a:lnTo>
                  <a:pt x="2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Freeform 49">
            <a:extLst>
              <a:ext uri="{FF2B5EF4-FFF2-40B4-BE49-F238E27FC236}">
                <a16:creationId xmlns:a16="http://schemas.microsoft.com/office/drawing/2014/main" id="{B37175A0-6B62-4D8B-9E0E-0A00DFAA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364" y="3935414"/>
            <a:ext cx="2130425" cy="2536825"/>
          </a:xfrm>
          <a:custGeom>
            <a:avLst/>
            <a:gdLst>
              <a:gd name="T0" fmla="*/ 626 w 629"/>
              <a:gd name="T1" fmla="*/ 8 h 749"/>
              <a:gd name="T2" fmla="*/ 627 w 629"/>
              <a:gd name="T3" fmla="*/ 78 h 749"/>
              <a:gd name="T4" fmla="*/ 626 w 629"/>
              <a:gd name="T5" fmla="*/ 156 h 749"/>
              <a:gd name="T6" fmla="*/ 626 w 629"/>
              <a:gd name="T7" fmla="*/ 222 h 749"/>
              <a:gd name="T8" fmla="*/ 622 w 629"/>
              <a:gd name="T9" fmla="*/ 287 h 749"/>
              <a:gd name="T10" fmla="*/ 622 w 629"/>
              <a:gd name="T11" fmla="*/ 354 h 749"/>
              <a:gd name="T12" fmla="*/ 616 w 629"/>
              <a:gd name="T13" fmla="*/ 432 h 749"/>
              <a:gd name="T14" fmla="*/ 620 w 629"/>
              <a:gd name="T15" fmla="*/ 521 h 749"/>
              <a:gd name="T16" fmla="*/ 618 w 629"/>
              <a:gd name="T17" fmla="*/ 622 h 749"/>
              <a:gd name="T18" fmla="*/ 582 w 629"/>
              <a:gd name="T19" fmla="*/ 677 h 749"/>
              <a:gd name="T20" fmla="*/ 511 w 629"/>
              <a:gd name="T21" fmla="*/ 685 h 749"/>
              <a:gd name="T22" fmla="*/ 443 w 629"/>
              <a:gd name="T23" fmla="*/ 694 h 749"/>
              <a:gd name="T24" fmla="*/ 376 w 629"/>
              <a:gd name="T25" fmla="*/ 704 h 749"/>
              <a:gd name="T26" fmla="*/ 319 w 629"/>
              <a:gd name="T27" fmla="*/ 709 h 749"/>
              <a:gd name="T28" fmla="*/ 261 w 629"/>
              <a:gd name="T29" fmla="*/ 717 h 749"/>
              <a:gd name="T30" fmla="*/ 202 w 629"/>
              <a:gd name="T31" fmla="*/ 724 h 749"/>
              <a:gd name="T32" fmla="*/ 143 w 629"/>
              <a:gd name="T33" fmla="*/ 732 h 749"/>
              <a:gd name="T34" fmla="*/ 86 w 629"/>
              <a:gd name="T35" fmla="*/ 740 h 749"/>
              <a:gd name="T36" fmla="*/ 27 w 629"/>
              <a:gd name="T37" fmla="*/ 747 h 749"/>
              <a:gd name="T38" fmla="*/ 2 w 629"/>
              <a:gd name="T39" fmla="*/ 688 h 749"/>
              <a:gd name="T40" fmla="*/ 4 w 629"/>
              <a:gd name="T41" fmla="*/ 633 h 749"/>
              <a:gd name="T42" fmla="*/ 6 w 629"/>
              <a:gd name="T43" fmla="*/ 580 h 749"/>
              <a:gd name="T44" fmla="*/ 10 w 629"/>
              <a:gd name="T45" fmla="*/ 525 h 749"/>
              <a:gd name="T46" fmla="*/ 10 w 629"/>
              <a:gd name="T47" fmla="*/ 460 h 749"/>
              <a:gd name="T48" fmla="*/ 6 w 629"/>
              <a:gd name="T49" fmla="*/ 394 h 749"/>
              <a:gd name="T50" fmla="*/ 0 w 629"/>
              <a:gd name="T51" fmla="*/ 323 h 749"/>
              <a:gd name="T52" fmla="*/ 2 w 629"/>
              <a:gd name="T53" fmla="*/ 261 h 749"/>
              <a:gd name="T54" fmla="*/ 6 w 629"/>
              <a:gd name="T55" fmla="*/ 200 h 749"/>
              <a:gd name="T56" fmla="*/ 6 w 629"/>
              <a:gd name="T57" fmla="*/ 143 h 749"/>
              <a:gd name="T58" fmla="*/ 6 w 629"/>
              <a:gd name="T59" fmla="*/ 87 h 749"/>
              <a:gd name="T60" fmla="*/ 6 w 629"/>
              <a:gd name="T61" fmla="*/ 32 h 749"/>
              <a:gd name="T62" fmla="*/ 87 w 629"/>
              <a:gd name="T63" fmla="*/ 23 h 749"/>
              <a:gd name="T64" fmla="*/ 171 w 629"/>
              <a:gd name="T65" fmla="*/ 19 h 749"/>
              <a:gd name="T66" fmla="*/ 249 w 629"/>
              <a:gd name="T67" fmla="*/ 19 h 749"/>
              <a:gd name="T68" fmla="*/ 249 w 629"/>
              <a:gd name="T69" fmla="*/ 84 h 749"/>
              <a:gd name="T70" fmla="*/ 245 w 629"/>
              <a:gd name="T71" fmla="*/ 150 h 749"/>
              <a:gd name="T72" fmla="*/ 249 w 629"/>
              <a:gd name="T73" fmla="*/ 245 h 749"/>
              <a:gd name="T74" fmla="*/ 253 w 629"/>
              <a:gd name="T75" fmla="*/ 342 h 749"/>
              <a:gd name="T76" fmla="*/ 257 w 629"/>
              <a:gd name="T77" fmla="*/ 434 h 749"/>
              <a:gd name="T78" fmla="*/ 261 w 629"/>
              <a:gd name="T79" fmla="*/ 491 h 749"/>
              <a:gd name="T80" fmla="*/ 264 w 629"/>
              <a:gd name="T81" fmla="*/ 550 h 749"/>
              <a:gd name="T82" fmla="*/ 264 w 629"/>
              <a:gd name="T83" fmla="*/ 608 h 749"/>
              <a:gd name="T84" fmla="*/ 264 w 629"/>
              <a:gd name="T85" fmla="*/ 667 h 749"/>
              <a:gd name="T86" fmla="*/ 270 w 629"/>
              <a:gd name="T87" fmla="*/ 696 h 749"/>
              <a:gd name="T88" fmla="*/ 270 w 629"/>
              <a:gd name="T89" fmla="*/ 646 h 749"/>
              <a:gd name="T90" fmla="*/ 285 w 629"/>
              <a:gd name="T91" fmla="*/ 707 h 749"/>
              <a:gd name="T92" fmla="*/ 293 w 629"/>
              <a:gd name="T93" fmla="*/ 654 h 749"/>
              <a:gd name="T94" fmla="*/ 295 w 629"/>
              <a:gd name="T95" fmla="*/ 597 h 749"/>
              <a:gd name="T96" fmla="*/ 295 w 629"/>
              <a:gd name="T97" fmla="*/ 540 h 749"/>
              <a:gd name="T98" fmla="*/ 293 w 629"/>
              <a:gd name="T99" fmla="*/ 464 h 749"/>
              <a:gd name="T100" fmla="*/ 291 w 629"/>
              <a:gd name="T101" fmla="*/ 373 h 749"/>
              <a:gd name="T102" fmla="*/ 281 w 629"/>
              <a:gd name="T103" fmla="*/ 283 h 749"/>
              <a:gd name="T104" fmla="*/ 278 w 629"/>
              <a:gd name="T105" fmla="*/ 200 h 749"/>
              <a:gd name="T106" fmla="*/ 278 w 629"/>
              <a:gd name="T107" fmla="*/ 135 h 749"/>
              <a:gd name="T108" fmla="*/ 280 w 629"/>
              <a:gd name="T109" fmla="*/ 72 h 749"/>
              <a:gd name="T110" fmla="*/ 287 w 629"/>
              <a:gd name="T111" fmla="*/ 11 h 749"/>
              <a:gd name="T112" fmla="*/ 350 w 629"/>
              <a:gd name="T113" fmla="*/ 10 h 749"/>
              <a:gd name="T114" fmla="*/ 420 w 629"/>
              <a:gd name="T115" fmla="*/ 6 h 749"/>
              <a:gd name="T116" fmla="*/ 496 w 629"/>
              <a:gd name="T117" fmla="*/ 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29" h="749">
                <a:moveTo>
                  <a:pt x="540" y="0"/>
                </a:moveTo>
                <a:lnTo>
                  <a:pt x="550" y="0"/>
                </a:lnTo>
                <a:lnTo>
                  <a:pt x="561" y="0"/>
                </a:lnTo>
                <a:lnTo>
                  <a:pt x="570" y="0"/>
                </a:lnTo>
                <a:lnTo>
                  <a:pt x="582" y="2"/>
                </a:lnTo>
                <a:lnTo>
                  <a:pt x="591" y="2"/>
                </a:lnTo>
                <a:lnTo>
                  <a:pt x="601" y="2"/>
                </a:lnTo>
                <a:lnTo>
                  <a:pt x="610" y="2"/>
                </a:lnTo>
                <a:lnTo>
                  <a:pt x="622" y="4"/>
                </a:lnTo>
                <a:lnTo>
                  <a:pt x="626" y="8"/>
                </a:lnTo>
                <a:lnTo>
                  <a:pt x="627" y="13"/>
                </a:lnTo>
                <a:lnTo>
                  <a:pt x="627" y="19"/>
                </a:lnTo>
                <a:lnTo>
                  <a:pt x="629" y="23"/>
                </a:lnTo>
                <a:lnTo>
                  <a:pt x="627" y="30"/>
                </a:lnTo>
                <a:lnTo>
                  <a:pt x="627" y="38"/>
                </a:lnTo>
                <a:lnTo>
                  <a:pt x="627" y="46"/>
                </a:lnTo>
                <a:lnTo>
                  <a:pt x="627" y="55"/>
                </a:lnTo>
                <a:lnTo>
                  <a:pt x="627" y="63"/>
                </a:lnTo>
                <a:lnTo>
                  <a:pt x="627" y="70"/>
                </a:lnTo>
                <a:lnTo>
                  <a:pt x="627" y="78"/>
                </a:lnTo>
                <a:lnTo>
                  <a:pt x="627" y="87"/>
                </a:lnTo>
                <a:lnTo>
                  <a:pt x="627" y="95"/>
                </a:lnTo>
                <a:lnTo>
                  <a:pt x="627" y="103"/>
                </a:lnTo>
                <a:lnTo>
                  <a:pt x="627" y="110"/>
                </a:lnTo>
                <a:lnTo>
                  <a:pt x="627" y="118"/>
                </a:lnTo>
                <a:lnTo>
                  <a:pt x="627" y="126"/>
                </a:lnTo>
                <a:lnTo>
                  <a:pt x="627" y="133"/>
                </a:lnTo>
                <a:lnTo>
                  <a:pt x="627" y="141"/>
                </a:lnTo>
                <a:lnTo>
                  <a:pt x="627" y="150"/>
                </a:lnTo>
                <a:lnTo>
                  <a:pt x="626" y="156"/>
                </a:lnTo>
                <a:lnTo>
                  <a:pt x="626" y="164"/>
                </a:lnTo>
                <a:lnTo>
                  <a:pt x="626" y="169"/>
                </a:lnTo>
                <a:lnTo>
                  <a:pt x="626" y="177"/>
                </a:lnTo>
                <a:lnTo>
                  <a:pt x="626" y="183"/>
                </a:lnTo>
                <a:lnTo>
                  <a:pt x="626" y="188"/>
                </a:lnTo>
                <a:lnTo>
                  <a:pt x="626" y="196"/>
                </a:lnTo>
                <a:lnTo>
                  <a:pt x="626" y="203"/>
                </a:lnTo>
                <a:lnTo>
                  <a:pt x="626" y="209"/>
                </a:lnTo>
                <a:lnTo>
                  <a:pt x="626" y="215"/>
                </a:lnTo>
                <a:lnTo>
                  <a:pt x="626" y="222"/>
                </a:lnTo>
                <a:lnTo>
                  <a:pt x="626" y="228"/>
                </a:lnTo>
                <a:lnTo>
                  <a:pt x="626" y="234"/>
                </a:lnTo>
                <a:lnTo>
                  <a:pt x="626" y="242"/>
                </a:lnTo>
                <a:lnTo>
                  <a:pt x="626" y="249"/>
                </a:lnTo>
                <a:lnTo>
                  <a:pt x="626" y="257"/>
                </a:lnTo>
                <a:lnTo>
                  <a:pt x="624" y="262"/>
                </a:lnTo>
                <a:lnTo>
                  <a:pt x="624" y="268"/>
                </a:lnTo>
                <a:lnTo>
                  <a:pt x="624" y="276"/>
                </a:lnTo>
                <a:lnTo>
                  <a:pt x="624" y="281"/>
                </a:lnTo>
                <a:lnTo>
                  <a:pt x="622" y="287"/>
                </a:lnTo>
                <a:lnTo>
                  <a:pt x="622" y="295"/>
                </a:lnTo>
                <a:lnTo>
                  <a:pt x="622" y="302"/>
                </a:lnTo>
                <a:lnTo>
                  <a:pt x="622" y="308"/>
                </a:lnTo>
                <a:lnTo>
                  <a:pt x="622" y="314"/>
                </a:lnTo>
                <a:lnTo>
                  <a:pt x="622" y="321"/>
                </a:lnTo>
                <a:lnTo>
                  <a:pt x="622" y="327"/>
                </a:lnTo>
                <a:lnTo>
                  <a:pt x="622" y="335"/>
                </a:lnTo>
                <a:lnTo>
                  <a:pt x="622" y="340"/>
                </a:lnTo>
                <a:lnTo>
                  <a:pt x="622" y="348"/>
                </a:lnTo>
                <a:lnTo>
                  <a:pt x="622" y="354"/>
                </a:lnTo>
                <a:lnTo>
                  <a:pt x="622" y="361"/>
                </a:lnTo>
                <a:lnTo>
                  <a:pt x="620" y="371"/>
                </a:lnTo>
                <a:lnTo>
                  <a:pt x="620" y="380"/>
                </a:lnTo>
                <a:lnTo>
                  <a:pt x="620" y="386"/>
                </a:lnTo>
                <a:lnTo>
                  <a:pt x="620" y="392"/>
                </a:lnTo>
                <a:lnTo>
                  <a:pt x="620" y="397"/>
                </a:lnTo>
                <a:lnTo>
                  <a:pt x="620" y="403"/>
                </a:lnTo>
                <a:lnTo>
                  <a:pt x="618" y="413"/>
                </a:lnTo>
                <a:lnTo>
                  <a:pt x="618" y="422"/>
                </a:lnTo>
                <a:lnTo>
                  <a:pt x="616" y="432"/>
                </a:lnTo>
                <a:lnTo>
                  <a:pt x="616" y="443"/>
                </a:lnTo>
                <a:lnTo>
                  <a:pt x="616" y="453"/>
                </a:lnTo>
                <a:lnTo>
                  <a:pt x="618" y="460"/>
                </a:lnTo>
                <a:lnTo>
                  <a:pt x="618" y="470"/>
                </a:lnTo>
                <a:lnTo>
                  <a:pt x="620" y="477"/>
                </a:lnTo>
                <a:lnTo>
                  <a:pt x="620" y="487"/>
                </a:lnTo>
                <a:lnTo>
                  <a:pt x="620" y="496"/>
                </a:lnTo>
                <a:lnTo>
                  <a:pt x="620" y="504"/>
                </a:lnTo>
                <a:lnTo>
                  <a:pt x="622" y="513"/>
                </a:lnTo>
                <a:lnTo>
                  <a:pt x="620" y="521"/>
                </a:lnTo>
                <a:lnTo>
                  <a:pt x="620" y="532"/>
                </a:lnTo>
                <a:lnTo>
                  <a:pt x="620" y="542"/>
                </a:lnTo>
                <a:lnTo>
                  <a:pt x="620" y="551"/>
                </a:lnTo>
                <a:lnTo>
                  <a:pt x="620" y="561"/>
                </a:lnTo>
                <a:lnTo>
                  <a:pt x="620" y="572"/>
                </a:lnTo>
                <a:lnTo>
                  <a:pt x="620" y="582"/>
                </a:lnTo>
                <a:lnTo>
                  <a:pt x="620" y="593"/>
                </a:lnTo>
                <a:lnTo>
                  <a:pt x="618" y="603"/>
                </a:lnTo>
                <a:lnTo>
                  <a:pt x="618" y="612"/>
                </a:lnTo>
                <a:lnTo>
                  <a:pt x="618" y="622"/>
                </a:lnTo>
                <a:lnTo>
                  <a:pt x="618" y="633"/>
                </a:lnTo>
                <a:lnTo>
                  <a:pt x="616" y="643"/>
                </a:lnTo>
                <a:lnTo>
                  <a:pt x="616" y="654"/>
                </a:lnTo>
                <a:lnTo>
                  <a:pt x="616" y="664"/>
                </a:lnTo>
                <a:lnTo>
                  <a:pt x="616" y="673"/>
                </a:lnTo>
                <a:lnTo>
                  <a:pt x="608" y="673"/>
                </a:lnTo>
                <a:lnTo>
                  <a:pt x="603" y="675"/>
                </a:lnTo>
                <a:lnTo>
                  <a:pt x="595" y="677"/>
                </a:lnTo>
                <a:lnTo>
                  <a:pt x="589" y="677"/>
                </a:lnTo>
                <a:lnTo>
                  <a:pt x="582" y="677"/>
                </a:lnTo>
                <a:lnTo>
                  <a:pt x="576" y="679"/>
                </a:lnTo>
                <a:lnTo>
                  <a:pt x="567" y="679"/>
                </a:lnTo>
                <a:lnTo>
                  <a:pt x="561" y="681"/>
                </a:lnTo>
                <a:lnTo>
                  <a:pt x="553" y="681"/>
                </a:lnTo>
                <a:lnTo>
                  <a:pt x="548" y="681"/>
                </a:lnTo>
                <a:lnTo>
                  <a:pt x="540" y="683"/>
                </a:lnTo>
                <a:lnTo>
                  <a:pt x="534" y="683"/>
                </a:lnTo>
                <a:lnTo>
                  <a:pt x="527" y="683"/>
                </a:lnTo>
                <a:lnTo>
                  <a:pt x="519" y="685"/>
                </a:lnTo>
                <a:lnTo>
                  <a:pt x="511" y="685"/>
                </a:lnTo>
                <a:lnTo>
                  <a:pt x="506" y="686"/>
                </a:lnTo>
                <a:lnTo>
                  <a:pt x="498" y="686"/>
                </a:lnTo>
                <a:lnTo>
                  <a:pt x="492" y="688"/>
                </a:lnTo>
                <a:lnTo>
                  <a:pt x="485" y="688"/>
                </a:lnTo>
                <a:lnTo>
                  <a:pt x="479" y="690"/>
                </a:lnTo>
                <a:lnTo>
                  <a:pt x="472" y="690"/>
                </a:lnTo>
                <a:lnTo>
                  <a:pt x="464" y="692"/>
                </a:lnTo>
                <a:lnTo>
                  <a:pt x="456" y="692"/>
                </a:lnTo>
                <a:lnTo>
                  <a:pt x="451" y="694"/>
                </a:lnTo>
                <a:lnTo>
                  <a:pt x="443" y="694"/>
                </a:lnTo>
                <a:lnTo>
                  <a:pt x="435" y="694"/>
                </a:lnTo>
                <a:lnTo>
                  <a:pt x="430" y="696"/>
                </a:lnTo>
                <a:lnTo>
                  <a:pt x="422" y="698"/>
                </a:lnTo>
                <a:lnTo>
                  <a:pt x="415" y="698"/>
                </a:lnTo>
                <a:lnTo>
                  <a:pt x="409" y="698"/>
                </a:lnTo>
                <a:lnTo>
                  <a:pt x="401" y="700"/>
                </a:lnTo>
                <a:lnTo>
                  <a:pt x="396" y="702"/>
                </a:lnTo>
                <a:lnTo>
                  <a:pt x="388" y="702"/>
                </a:lnTo>
                <a:lnTo>
                  <a:pt x="382" y="702"/>
                </a:lnTo>
                <a:lnTo>
                  <a:pt x="376" y="704"/>
                </a:lnTo>
                <a:lnTo>
                  <a:pt x="371" y="704"/>
                </a:lnTo>
                <a:lnTo>
                  <a:pt x="365" y="704"/>
                </a:lnTo>
                <a:lnTo>
                  <a:pt x="359" y="705"/>
                </a:lnTo>
                <a:lnTo>
                  <a:pt x="354" y="705"/>
                </a:lnTo>
                <a:lnTo>
                  <a:pt x="348" y="707"/>
                </a:lnTo>
                <a:lnTo>
                  <a:pt x="342" y="707"/>
                </a:lnTo>
                <a:lnTo>
                  <a:pt x="337" y="707"/>
                </a:lnTo>
                <a:lnTo>
                  <a:pt x="331" y="709"/>
                </a:lnTo>
                <a:lnTo>
                  <a:pt x="325" y="709"/>
                </a:lnTo>
                <a:lnTo>
                  <a:pt x="319" y="709"/>
                </a:lnTo>
                <a:lnTo>
                  <a:pt x="312" y="711"/>
                </a:lnTo>
                <a:lnTo>
                  <a:pt x="306" y="711"/>
                </a:lnTo>
                <a:lnTo>
                  <a:pt x="300" y="713"/>
                </a:lnTo>
                <a:lnTo>
                  <a:pt x="295" y="713"/>
                </a:lnTo>
                <a:lnTo>
                  <a:pt x="289" y="713"/>
                </a:lnTo>
                <a:lnTo>
                  <a:pt x="283" y="715"/>
                </a:lnTo>
                <a:lnTo>
                  <a:pt x="278" y="715"/>
                </a:lnTo>
                <a:lnTo>
                  <a:pt x="272" y="715"/>
                </a:lnTo>
                <a:lnTo>
                  <a:pt x="266" y="717"/>
                </a:lnTo>
                <a:lnTo>
                  <a:pt x="261" y="717"/>
                </a:lnTo>
                <a:lnTo>
                  <a:pt x="255" y="719"/>
                </a:lnTo>
                <a:lnTo>
                  <a:pt x="249" y="719"/>
                </a:lnTo>
                <a:lnTo>
                  <a:pt x="243" y="719"/>
                </a:lnTo>
                <a:lnTo>
                  <a:pt x="238" y="721"/>
                </a:lnTo>
                <a:lnTo>
                  <a:pt x="232" y="721"/>
                </a:lnTo>
                <a:lnTo>
                  <a:pt x="226" y="721"/>
                </a:lnTo>
                <a:lnTo>
                  <a:pt x="221" y="723"/>
                </a:lnTo>
                <a:lnTo>
                  <a:pt x="215" y="723"/>
                </a:lnTo>
                <a:lnTo>
                  <a:pt x="207" y="724"/>
                </a:lnTo>
                <a:lnTo>
                  <a:pt x="202" y="724"/>
                </a:lnTo>
                <a:lnTo>
                  <a:pt x="196" y="724"/>
                </a:lnTo>
                <a:lnTo>
                  <a:pt x="190" y="726"/>
                </a:lnTo>
                <a:lnTo>
                  <a:pt x="184" y="728"/>
                </a:lnTo>
                <a:lnTo>
                  <a:pt x="179" y="728"/>
                </a:lnTo>
                <a:lnTo>
                  <a:pt x="173" y="728"/>
                </a:lnTo>
                <a:lnTo>
                  <a:pt x="167" y="730"/>
                </a:lnTo>
                <a:lnTo>
                  <a:pt x="162" y="730"/>
                </a:lnTo>
                <a:lnTo>
                  <a:pt x="154" y="730"/>
                </a:lnTo>
                <a:lnTo>
                  <a:pt x="148" y="732"/>
                </a:lnTo>
                <a:lnTo>
                  <a:pt x="143" y="732"/>
                </a:lnTo>
                <a:lnTo>
                  <a:pt x="137" y="734"/>
                </a:lnTo>
                <a:lnTo>
                  <a:pt x="131" y="734"/>
                </a:lnTo>
                <a:lnTo>
                  <a:pt x="126" y="734"/>
                </a:lnTo>
                <a:lnTo>
                  <a:pt x="120" y="736"/>
                </a:lnTo>
                <a:lnTo>
                  <a:pt x="114" y="736"/>
                </a:lnTo>
                <a:lnTo>
                  <a:pt x="108" y="736"/>
                </a:lnTo>
                <a:lnTo>
                  <a:pt x="103" y="738"/>
                </a:lnTo>
                <a:lnTo>
                  <a:pt x="97" y="738"/>
                </a:lnTo>
                <a:lnTo>
                  <a:pt x="91" y="740"/>
                </a:lnTo>
                <a:lnTo>
                  <a:pt x="86" y="740"/>
                </a:lnTo>
                <a:lnTo>
                  <a:pt x="80" y="740"/>
                </a:lnTo>
                <a:lnTo>
                  <a:pt x="74" y="742"/>
                </a:lnTo>
                <a:lnTo>
                  <a:pt x="68" y="742"/>
                </a:lnTo>
                <a:lnTo>
                  <a:pt x="63" y="742"/>
                </a:lnTo>
                <a:lnTo>
                  <a:pt x="57" y="743"/>
                </a:lnTo>
                <a:lnTo>
                  <a:pt x="49" y="743"/>
                </a:lnTo>
                <a:lnTo>
                  <a:pt x="44" y="745"/>
                </a:lnTo>
                <a:lnTo>
                  <a:pt x="38" y="745"/>
                </a:lnTo>
                <a:lnTo>
                  <a:pt x="32" y="747"/>
                </a:lnTo>
                <a:lnTo>
                  <a:pt x="27" y="747"/>
                </a:lnTo>
                <a:lnTo>
                  <a:pt x="21" y="749"/>
                </a:lnTo>
                <a:lnTo>
                  <a:pt x="15" y="747"/>
                </a:lnTo>
                <a:lnTo>
                  <a:pt x="13" y="743"/>
                </a:lnTo>
                <a:lnTo>
                  <a:pt x="13" y="734"/>
                </a:lnTo>
                <a:lnTo>
                  <a:pt x="15" y="728"/>
                </a:lnTo>
                <a:lnTo>
                  <a:pt x="11" y="719"/>
                </a:lnTo>
                <a:lnTo>
                  <a:pt x="10" y="711"/>
                </a:lnTo>
                <a:lnTo>
                  <a:pt x="6" y="702"/>
                </a:lnTo>
                <a:lnTo>
                  <a:pt x="2" y="694"/>
                </a:lnTo>
                <a:lnTo>
                  <a:pt x="2" y="688"/>
                </a:lnTo>
                <a:lnTo>
                  <a:pt x="2" y="683"/>
                </a:lnTo>
                <a:lnTo>
                  <a:pt x="2" y="677"/>
                </a:lnTo>
                <a:lnTo>
                  <a:pt x="2" y="671"/>
                </a:lnTo>
                <a:lnTo>
                  <a:pt x="2" y="666"/>
                </a:lnTo>
                <a:lnTo>
                  <a:pt x="2" y="662"/>
                </a:lnTo>
                <a:lnTo>
                  <a:pt x="2" y="656"/>
                </a:lnTo>
                <a:lnTo>
                  <a:pt x="4" y="650"/>
                </a:lnTo>
                <a:lnTo>
                  <a:pt x="4" y="645"/>
                </a:lnTo>
                <a:lnTo>
                  <a:pt x="4" y="639"/>
                </a:lnTo>
                <a:lnTo>
                  <a:pt x="4" y="633"/>
                </a:lnTo>
                <a:lnTo>
                  <a:pt x="4" y="627"/>
                </a:lnTo>
                <a:lnTo>
                  <a:pt x="4" y="622"/>
                </a:lnTo>
                <a:lnTo>
                  <a:pt x="4" y="618"/>
                </a:lnTo>
                <a:lnTo>
                  <a:pt x="4" y="612"/>
                </a:lnTo>
                <a:lnTo>
                  <a:pt x="6" y="607"/>
                </a:lnTo>
                <a:lnTo>
                  <a:pt x="6" y="601"/>
                </a:lnTo>
                <a:lnTo>
                  <a:pt x="6" y="595"/>
                </a:lnTo>
                <a:lnTo>
                  <a:pt x="6" y="589"/>
                </a:lnTo>
                <a:lnTo>
                  <a:pt x="6" y="586"/>
                </a:lnTo>
                <a:lnTo>
                  <a:pt x="6" y="580"/>
                </a:lnTo>
                <a:lnTo>
                  <a:pt x="6" y="574"/>
                </a:lnTo>
                <a:lnTo>
                  <a:pt x="6" y="569"/>
                </a:lnTo>
                <a:lnTo>
                  <a:pt x="8" y="563"/>
                </a:lnTo>
                <a:lnTo>
                  <a:pt x="8" y="557"/>
                </a:lnTo>
                <a:lnTo>
                  <a:pt x="8" y="551"/>
                </a:lnTo>
                <a:lnTo>
                  <a:pt x="8" y="546"/>
                </a:lnTo>
                <a:lnTo>
                  <a:pt x="10" y="542"/>
                </a:lnTo>
                <a:lnTo>
                  <a:pt x="10" y="536"/>
                </a:lnTo>
                <a:lnTo>
                  <a:pt x="10" y="531"/>
                </a:lnTo>
                <a:lnTo>
                  <a:pt x="10" y="525"/>
                </a:lnTo>
                <a:lnTo>
                  <a:pt x="10" y="519"/>
                </a:lnTo>
                <a:lnTo>
                  <a:pt x="10" y="513"/>
                </a:lnTo>
                <a:lnTo>
                  <a:pt x="10" y="506"/>
                </a:lnTo>
                <a:lnTo>
                  <a:pt x="10" y="500"/>
                </a:lnTo>
                <a:lnTo>
                  <a:pt x="10" y="494"/>
                </a:lnTo>
                <a:lnTo>
                  <a:pt x="10" y="487"/>
                </a:lnTo>
                <a:lnTo>
                  <a:pt x="10" y="479"/>
                </a:lnTo>
                <a:lnTo>
                  <a:pt x="10" y="473"/>
                </a:lnTo>
                <a:lnTo>
                  <a:pt x="10" y="468"/>
                </a:lnTo>
                <a:lnTo>
                  <a:pt x="10" y="460"/>
                </a:lnTo>
                <a:lnTo>
                  <a:pt x="10" y="454"/>
                </a:lnTo>
                <a:lnTo>
                  <a:pt x="10" y="447"/>
                </a:lnTo>
                <a:lnTo>
                  <a:pt x="10" y="441"/>
                </a:lnTo>
                <a:lnTo>
                  <a:pt x="10" y="434"/>
                </a:lnTo>
                <a:lnTo>
                  <a:pt x="10" y="428"/>
                </a:lnTo>
                <a:lnTo>
                  <a:pt x="10" y="422"/>
                </a:lnTo>
                <a:lnTo>
                  <a:pt x="10" y="416"/>
                </a:lnTo>
                <a:lnTo>
                  <a:pt x="10" y="409"/>
                </a:lnTo>
                <a:lnTo>
                  <a:pt x="8" y="401"/>
                </a:lnTo>
                <a:lnTo>
                  <a:pt x="6" y="394"/>
                </a:lnTo>
                <a:lnTo>
                  <a:pt x="6" y="388"/>
                </a:lnTo>
                <a:lnTo>
                  <a:pt x="6" y="380"/>
                </a:lnTo>
                <a:lnTo>
                  <a:pt x="6" y="373"/>
                </a:lnTo>
                <a:lnTo>
                  <a:pt x="4" y="365"/>
                </a:lnTo>
                <a:lnTo>
                  <a:pt x="4" y="359"/>
                </a:lnTo>
                <a:lnTo>
                  <a:pt x="4" y="352"/>
                </a:lnTo>
                <a:lnTo>
                  <a:pt x="2" y="346"/>
                </a:lnTo>
                <a:lnTo>
                  <a:pt x="2" y="337"/>
                </a:lnTo>
                <a:lnTo>
                  <a:pt x="2" y="331"/>
                </a:lnTo>
                <a:lnTo>
                  <a:pt x="0" y="323"/>
                </a:lnTo>
                <a:lnTo>
                  <a:pt x="0" y="318"/>
                </a:lnTo>
                <a:lnTo>
                  <a:pt x="0" y="310"/>
                </a:lnTo>
                <a:lnTo>
                  <a:pt x="0" y="304"/>
                </a:lnTo>
                <a:lnTo>
                  <a:pt x="0" y="299"/>
                </a:lnTo>
                <a:lnTo>
                  <a:pt x="0" y="291"/>
                </a:lnTo>
                <a:lnTo>
                  <a:pt x="0" y="283"/>
                </a:lnTo>
                <a:lnTo>
                  <a:pt x="2" y="278"/>
                </a:lnTo>
                <a:lnTo>
                  <a:pt x="2" y="272"/>
                </a:lnTo>
                <a:lnTo>
                  <a:pt x="2" y="266"/>
                </a:lnTo>
                <a:lnTo>
                  <a:pt x="2" y="261"/>
                </a:lnTo>
                <a:lnTo>
                  <a:pt x="4" y="255"/>
                </a:lnTo>
                <a:lnTo>
                  <a:pt x="4" y="247"/>
                </a:lnTo>
                <a:lnTo>
                  <a:pt x="4" y="242"/>
                </a:lnTo>
                <a:lnTo>
                  <a:pt x="4" y="234"/>
                </a:lnTo>
                <a:lnTo>
                  <a:pt x="4" y="228"/>
                </a:lnTo>
                <a:lnTo>
                  <a:pt x="4" y="222"/>
                </a:lnTo>
                <a:lnTo>
                  <a:pt x="4" y="217"/>
                </a:lnTo>
                <a:lnTo>
                  <a:pt x="4" y="211"/>
                </a:lnTo>
                <a:lnTo>
                  <a:pt x="6" y="205"/>
                </a:lnTo>
                <a:lnTo>
                  <a:pt x="6" y="200"/>
                </a:lnTo>
                <a:lnTo>
                  <a:pt x="6" y="194"/>
                </a:lnTo>
                <a:lnTo>
                  <a:pt x="6" y="186"/>
                </a:lnTo>
                <a:lnTo>
                  <a:pt x="6" y="183"/>
                </a:lnTo>
                <a:lnTo>
                  <a:pt x="6" y="177"/>
                </a:lnTo>
                <a:lnTo>
                  <a:pt x="6" y="171"/>
                </a:lnTo>
                <a:lnTo>
                  <a:pt x="6" y="165"/>
                </a:lnTo>
                <a:lnTo>
                  <a:pt x="6" y="160"/>
                </a:lnTo>
                <a:lnTo>
                  <a:pt x="6" y="154"/>
                </a:lnTo>
                <a:lnTo>
                  <a:pt x="6" y="148"/>
                </a:lnTo>
                <a:lnTo>
                  <a:pt x="6" y="143"/>
                </a:lnTo>
                <a:lnTo>
                  <a:pt x="6" y="137"/>
                </a:lnTo>
                <a:lnTo>
                  <a:pt x="6" y="131"/>
                </a:lnTo>
                <a:lnTo>
                  <a:pt x="6" y="126"/>
                </a:lnTo>
                <a:lnTo>
                  <a:pt x="6" y="120"/>
                </a:lnTo>
                <a:lnTo>
                  <a:pt x="6" y="114"/>
                </a:lnTo>
                <a:lnTo>
                  <a:pt x="6" y="108"/>
                </a:lnTo>
                <a:lnTo>
                  <a:pt x="6" y="105"/>
                </a:lnTo>
                <a:lnTo>
                  <a:pt x="6" y="99"/>
                </a:lnTo>
                <a:lnTo>
                  <a:pt x="6" y="93"/>
                </a:lnTo>
                <a:lnTo>
                  <a:pt x="6" y="87"/>
                </a:lnTo>
                <a:lnTo>
                  <a:pt x="6" y="82"/>
                </a:lnTo>
                <a:lnTo>
                  <a:pt x="6" y="76"/>
                </a:lnTo>
                <a:lnTo>
                  <a:pt x="6" y="72"/>
                </a:lnTo>
                <a:lnTo>
                  <a:pt x="6" y="67"/>
                </a:lnTo>
                <a:lnTo>
                  <a:pt x="6" y="61"/>
                </a:lnTo>
                <a:lnTo>
                  <a:pt x="6" y="55"/>
                </a:lnTo>
                <a:lnTo>
                  <a:pt x="6" y="49"/>
                </a:lnTo>
                <a:lnTo>
                  <a:pt x="6" y="44"/>
                </a:lnTo>
                <a:lnTo>
                  <a:pt x="6" y="38"/>
                </a:lnTo>
                <a:lnTo>
                  <a:pt x="6" y="32"/>
                </a:lnTo>
                <a:lnTo>
                  <a:pt x="8" y="29"/>
                </a:lnTo>
                <a:lnTo>
                  <a:pt x="15" y="27"/>
                </a:lnTo>
                <a:lnTo>
                  <a:pt x="25" y="27"/>
                </a:lnTo>
                <a:lnTo>
                  <a:pt x="32" y="27"/>
                </a:lnTo>
                <a:lnTo>
                  <a:pt x="42" y="27"/>
                </a:lnTo>
                <a:lnTo>
                  <a:pt x="51" y="25"/>
                </a:lnTo>
                <a:lnTo>
                  <a:pt x="61" y="25"/>
                </a:lnTo>
                <a:lnTo>
                  <a:pt x="68" y="23"/>
                </a:lnTo>
                <a:lnTo>
                  <a:pt x="78" y="23"/>
                </a:lnTo>
                <a:lnTo>
                  <a:pt x="87" y="23"/>
                </a:lnTo>
                <a:lnTo>
                  <a:pt x="99" y="23"/>
                </a:lnTo>
                <a:lnTo>
                  <a:pt x="108" y="21"/>
                </a:lnTo>
                <a:lnTo>
                  <a:pt x="120" y="21"/>
                </a:lnTo>
                <a:lnTo>
                  <a:pt x="129" y="21"/>
                </a:lnTo>
                <a:lnTo>
                  <a:pt x="139" y="21"/>
                </a:lnTo>
                <a:lnTo>
                  <a:pt x="145" y="19"/>
                </a:lnTo>
                <a:lnTo>
                  <a:pt x="148" y="19"/>
                </a:lnTo>
                <a:lnTo>
                  <a:pt x="154" y="19"/>
                </a:lnTo>
                <a:lnTo>
                  <a:pt x="162" y="19"/>
                </a:lnTo>
                <a:lnTo>
                  <a:pt x="171" y="19"/>
                </a:lnTo>
                <a:lnTo>
                  <a:pt x="181" y="17"/>
                </a:lnTo>
                <a:lnTo>
                  <a:pt x="190" y="17"/>
                </a:lnTo>
                <a:lnTo>
                  <a:pt x="202" y="17"/>
                </a:lnTo>
                <a:lnTo>
                  <a:pt x="211" y="15"/>
                </a:lnTo>
                <a:lnTo>
                  <a:pt x="222" y="15"/>
                </a:lnTo>
                <a:lnTo>
                  <a:pt x="226" y="15"/>
                </a:lnTo>
                <a:lnTo>
                  <a:pt x="232" y="15"/>
                </a:lnTo>
                <a:lnTo>
                  <a:pt x="238" y="15"/>
                </a:lnTo>
                <a:lnTo>
                  <a:pt x="243" y="15"/>
                </a:lnTo>
                <a:lnTo>
                  <a:pt x="249" y="19"/>
                </a:lnTo>
                <a:lnTo>
                  <a:pt x="253" y="25"/>
                </a:lnTo>
                <a:lnTo>
                  <a:pt x="255" y="30"/>
                </a:lnTo>
                <a:lnTo>
                  <a:pt x="255" y="36"/>
                </a:lnTo>
                <a:lnTo>
                  <a:pt x="253" y="46"/>
                </a:lnTo>
                <a:lnTo>
                  <a:pt x="251" y="57"/>
                </a:lnTo>
                <a:lnTo>
                  <a:pt x="251" y="63"/>
                </a:lnTo>
                <a:lnTo>
                  <a:pt x="251" y="67"/>
                </a:lnTo>
                <a:lnTo>
                  <a:pt x="249" y="72"/>
                </a:lnTo>
                <a:lnTo>
                  <a:pt x="249" y="78"/>
                </a:lnTo>
                <a:lnTo>
                  <a:pt x="249" y="84"/>
                </a:lnTo>
                <a:lnTo>
                  <a:pt x="247" y="89"/>
                </a:lnTo>
                <a:lnTo>
                  <a:pt x="247" y="93"/>
                </a:lnTo>
                <a:lnTo>
                  <a:pt x="247" y="101"/>
                </a:lnTo>
                <a:lnTo>
                  <a:pt x="245" y="105"/>
                </a:lnTo>
                <a:lnTo>
                  <a:pt x="245" y="110"/>
                </a:lnTo>
                <a:lnTo>
                  <a:pt x="245" y="116"/>
                </a:lnTo>
                <a:lnTo>
                  <a:pt x="245" y="122"/>
                </a:lnTo>
                <a:lnTo>
                  <a:pt x="245" y="129"/>
                </a:lnTo>
                <a:lnTo>
                  <a:pt x="245" y="139"/>
                </a:lnTo>
                <a:lnTo>
                  <a:pt x="245" y="150"/>
                </a:lnTo>
                <a:lnTo>
                  <a:pt x="247" y="160"/>
                </a:lnTo>
                <a:lnTo>
                  <a:pt x="247" y="167"/>
                </a:lnTo>
                <a:lnTo>
                  <a:pt x="247" y="177"/>
                </a:lnTo>
                <a:lnTo>
                  <a:pt x="247" y="186"/>
                </a:lnTo>
                <a:lnTo>
                  <a:pt x="247" y="198"/>
                </a:lnTo>
                <a:lnTo>
                  <a:pt x="247" y="205"/>
                </a:lnTo>
                <a:lnTo>
                  <a:pt x="247" y="215"/>
                </a:lnTo>
                <a:lnTo>
                  <a:pt x="247" y="224"/>
                </a:lnTo>
                <a:lnTo>
                  <a:pt x="249" y="236"/>
                </a:lnTo>
                <a:lnTo>
                  <a:pt x="249" y="245"/>
                </a:lnTo>
                <a:lnTo>
                  <a:pt x="249" y="255"/>
                </a:lnTo>
                <a:lnTo>
                  <a:pt x="249" y="264"/>
                </a:lnTo>
                <a:lnTo>
                  <a:pt x="251" y="274"/>
                </a:lnTo>
                <a:lnTo>
                  <a:pt x="251" y="283"/>
                </a:lnTo>
                <a:lnTo>
                  <a:pt x="251" y="293"/>
                </a:lnTo>
                <a:lnTo>
                  <a:pt x="251" y="302"/>
                </a:lnTo>
                <a:lnTo>
                  <a:pt x="251" y="312"/>
                </a:lnTo>
                <a:lnTo>
                  <a:pt x="251" y="321"/>
                </a:lnTo>
                <a:lnTo>
                  <a:pt x="253" y="331"/>
                </a:lnTo>
                <a:lnTo>
                  <a:pt x="253" y="342"/>
                </a:lnTo>
                <a:lnTo>
                  <a:pt x="253" y="352"/>
                </a:lnTo>
                <a:lnTo>
                  <a:pt x="253" y="361"/>
                </a:lnTo>
                <a:lnTo>
                  <a:pt x="253" y="371"/>
                </a:lnTo>
                <a:lnTo>
                  <a:pt x="253" y="380"/>
                </a:lnTo>
                <a:lnTo>
                  <a:pt x="255" y="390"/>
                </a:lnTo>
                <a:lnTo>
                  <a:pt x="255" y="399"/>
                </a:lnTo>
                <a:lnTo>
                  <a:pt x="255" y="409"/>
                </a:lnTo>
                <a:lnTo>
                  <a:pt x="255" y="418"/>
                </a:lnTo>
                <a:lnTo>
                  <a:pt x="257" y="430"/>
                </a:lnTo>
                <a:lnTo>
                  <a:pt x="257" y="434"/>
                </a:lnTo>
                <a:lnTo>
                  <a:pt x="257" y="441"/>
                </a:lnTo>
                <a:lnTo>
                  <a:pt x="257" y="445"/>
                </a:lnTo>
                <a:lnTo>
                  <a:pt x="257" y="451"/>
                </a:lnTo>
                <a:lnTo>
                  <a:pt x="257" y="456"/>
                </a:lnTo>
                <a:lnTo>
                  <a:pt x="259" y="462"/>
                </a:lnTo>
                <a:lnTo>
                  <a:pt x="259" y="468"/>
                </a:lnTo>
                <a:lnTo>
                  <a:pt x="259" y="473"/>
                </a:lnTo>
                <a:lnTo>
                  <a:pt x="259" y="479"/>
                </a:lnTo>
                <a:lnTo>
                  <a:pt x="261" y="485"/>
                </a:lnTo>
                <a:lnTo>
                  <a:pt x="261" y="491"/>
                </a:lnTo>
                <a:lnTo>
                  <a:pt x="262" y="496"/>
                </a:lnTo>
                <a:lnTo>
                  <a:pt x="262" y="502"/>
                </a:lnTo>
                <a:lnTo>
                  <a:pt x="262" y="508"/>
                </a:lnTo>
                <a:lnTo>
                  <a:pt x="262" y="513"/>
                </a:lnTo>
                <a:lnTo>
                  <a:pt x="264" y="519"/>
                </a:lnTo>
                <a:lnTo>
                  <a:pt x="264" y="525"/>
                </a:lnTo>
                <a:lnTo>
                  <a:pt x="264" y="531"/>
                </a:lnTo>
                <a:lnTo>
                  <a:pt x="264" y="538"/>
                </a:lnTo>
                <a:lnTo>
                  <a:pt x="264" y="544"/>
                </a:lnTo>
                <a:lnTo>
                  <a:pt x="264" y="550"/>
                </a:lnTo>
                <a:lnTo>
                  <a:pt x="264" y="555"/>
                </a:lnTo>
                <a:lnTo>
                  <a:pt x="264" y="561"/>
                </a:lnTo>
                <a:lnTo>
                  <a:pt x="264" y="567"/>
                </a:lnTo>
                <a:lnTo>
                  <a:pt x="264" y="572"/>
                </a:lnTo>
                <a:lnTo>
                  <a:pt x="264" y="578"/>
                </a:lnTo>
                <a:lnTo>
                  <a:pt x="264" y="584"/>
                </a:lnTo>
                <a:lnTo>
                  <a:pt x="264" y="591"/>
                </a:lnTo>
                <a:lnTo>
                  <a:pt x="264" y="597"/>
                </a:lnTo>
                <a:lnTo>
                  <a:pt x="264" y="603"/>
                </a:lnTo>
                <a:lnTo>
                  <a:pt x="264" y="608"/>
                </a:lnTo>
                <a:lnTo>
                  <a:pt x="264" y="614"/>
                </a:lnTo>
                <a:lnTo>
                  <a:pt x="264" y="620"/>
                </a:lnTo>
                <a:lnTo>
                  <a:pt x="264" y="626"/>
                </a:lnTo>
                <a:lnTo>
                  <a:pt x="264" y="633"/>
                </a:lnTo>
                <a:lnTo>
                  <a:pt x="264" y="639"/>
                </a:lnTo>
                <a:lnTo>
                  <a:pt x="264" y="645"/>
                </a:lnTo>
                <a:lnTo>
                  <a:pt x="264" y="650"/>
                </a:lnTo>
                <a:lnTo>
                  <a:pt x="264" y="656"/>
                </a:lnTo>
                <a:lnTo>
                  <a:pt x="264" y="662"/>
                </a:lnTo>
                <a:lnTo>
                  <a:pt x="264" y="667"/>
                </a:lnTo>
                <a:lnTo>
                  <a:pt x="264" y="673"/>
                </a:lnTo>
                <a:lnTo>
                  <a:pt x="264" y="679"/>
                </a:lnTo>
                <a:lnTo>
                  <a:pt x="264" y="686"/>
                </a:lnTo>
                <a:lnTo>
                  <a:pt x="264" y="692"/>
                </a:lnTo>
                <a:lnTo>
                  <a:pt x="264" y="698"/>
                </a:lnTo>
                <a:lnTo>
                  <a:pt x="264" y="704"/>
                </a:lnTo>
                <a:lnTo>
                  <a:pt x="264" y="709"/>
                </a:lnTo>
                <a:lnTo>
                  <a:pt x="268" y="707"/>
                </a:lnTo>
                <a:lnTo>
                  <a:pt x="270" y="704"/>
                </a:lnTo>
                <a:lnTo>
                  <a:pt x="270" y="696"/>
                </a:lnTo>
                <a:lnTo>
                  <a:pt x="268" y="690"/>
                </a:lnTo>
                <a:lnTo>
                  <a:pt x="268" y="683"/>
                </a:lnTo>
                <a:lnTo>
                  <a:pt x="268" y="677"/>
                </a:lnTo>
                <a:lnTo>
                  <a:pt x="268" y="669"/>
                </a:lnTo>
                <a:lnTo>
                  <a:pt x="270" y="664"/>
                </a:lnTo>
                <a:lnTo>
                  <a:pt x="270" y="658"/>
                </a:lnTo>
                <a:lnTo>
                  <a:pt x="270" y="652"/>
                </a:lnTo>
                <a:lnTo>
                  <a:pt x="270" y="646"/>
                </a:lnTo>
                <a:lnTo>
                  <a:pt x="270" y="641"/>
                </a:lnTo>
                <a:lnTo>
                  <a:pt x="270" y="646"/>
                </a:lnTo>
                <a:lnTo>
                  <a:pt x="272" y="652"/>
                </a:lnTo>
                <a:lnTo>
                  <a:pt x="272" y="660"/>
                </a:lnTo>
                <a:lnTo>
                  <a:pt x="274" y="666"/>
                </a:lnTo>
                <a:lnTo>
                  <a:pt x="274" y="673"/>
                </a:lnTo>
                <a:lnTo>
                  <a:pt x="276" y="681"/>
                </a:lnTo>
                <a:lnTo>
                  <a:pt x="276" y="688"/>
                </a:lnTo>
                <a:lnTo>
                  <a:pt x="278" y="696"/>
                </a:lnTo>
                <a:lnTo>
                  <a:pt x="276" y="702"/>
                </a:lnTo>
                <a:lnTo>
                  <a:pt x="278" y="707"/>
                </a:lnTo>
                <a:lnTo>
                  <a:pt x="285" y="707"/>
                </a:lnTo>
                <a:lnTo>
                  <a:pt x="291" y="705"/>
                </a:lnTo>
                <a:lnTo>
                  <a:pt x="293" y="702"/>
                </a:lnTo>
                <a:lnTo>
                  <a:pt x="293" y="694"/>
                </a:lnTo>
                <a:lnTo>
                  <a:pt x="293" y="688"/>
                </a:lnTo>
                <a:lnTo>
                  <a:pt x="293" y="683"/>
                </a:lnTo>
                <a:lnTo>
                  <a:pt x="293" y="677"/>
                </a:lnTo>
                <a:lnTo>
                  <a:pt x="293" y="671"/>
                </a:lnTo>
                <a:lnTo>
                  <a:pt x="293" y="666"/>
                </a:lnTo>
                <a:lnTo>
                  <a:pt x="293" y="660"/>
                </a:lnTo>
                <a:lnTo>
                  <a:pt x="293" y="654"/>
                </a:lnTo>
                <a:lnTo>
                  <a:pt x="293" y="648"/>
                </a:lnTo>
                <a:lnTo>
                  <a:pt x="293" y="643"/>
                </a:lnTo>
                <a:lnTo>
                  <a:pt x="293" y="637"/>
                </a:lnTo>
                <a:lnTo>
                  <a:pt x="293" y="631"/>
                </a:lnTo>
                <a:lnTo>
                  <a:pt x="293" y="626"/>
                </a:lnTo>
                <a:lnTo>
                  <a:pt x="293" y="620"/>
                </a:lnTo>
                <a:lnTo>
                  <a:pt x="293" y="614"/>
                </a:lnTo>
                <a:lnTo>
                  <a:pt x="293" y="608"/>
                </a:lnTo>
                <a:lnTo>
                  <a:pt x="295" y="603"/>
                </a:lnTo>
                <a:lnTo>
                  <a:pt x="295" y="597"/>
                </a:lnTo>
                <a:lnTo>
                  <a:pt x="295" y="591"/>
                </a:lnTo>
                <a:lnTo>
                  <a:pt x="295" y="586"/>
                </a:lnTo>
                <a:lnTo>
                  <a:pt x="295" y="580"/>
                </a:lnTo>
                <a:lnTo>
                  <a:pt x="295" y="574"/>
                </a:lnTo>
                <a:lnTo>
                  <a:pt x="295" y="569"/>
                </a:lnTo>
                <a:lnTo>
                  <a:pt x="295" y="563"/>
                </a:lnTo>
                <a:lnTo>
                  <a:pt x="295" y="557"/>
                </a:lnTo>
                <a:lnTo>
                  <a:pt x="295" y="551"/>
                </a:lnTo>
                <a:lnTo>
                  <a:pt x="295" y="546"/>
                </a:lnTo>
                <a:lnTo>
                  <a:pt x="295" y="540"/>
                </a:lnTo>
                <a:lnTo>
                  <a:pt x="297" y="534"/>
                </a:lnTo>
                <a:lnTo>
                  <a:pt x="297" y="529"/>
                </a:lnTo>
                <a:lnTo>
                  <a:pt x="297" y="523"/>
                </a:lnTo>
                <a:lnTo>
                  <a:pt x="297" y="517"/>
                </a:lnTo>
                <a:lnTo>
                  <a:pt x="297" y="513"/>
                </a:lnTo>
                <a:lnTo>
                  <a:pt x="297" y="502"/>
                </a:lnTo>
                <a:lnTo>
                  <a:pt x="295" y="494"/>
                </a:lnTo>
                <a:lnTo>
                  <a:pt x="295" y="483"/>
                </a:lnTo>
                <a:lnTo>
                  <a:pt x="293" y="473"/>
                </a:lnTo>
                <a:lnTo>
                  <a:pt x="293" y="464"/>
                </a:lnTo>
                <a:lnTo>
                  <a:pt x="291" y="454"/>
                </a:lnTo>
                <a:lnTo>
                  <a:pt x="291" y="445"/>
                </a:lnTo>
                <a:lnTo>
                  <a:pt x="291" y="435"/>
                </a:lnTo>
                <a:lnTo>
                  <a:pt x="291" y="426"/>
                </a:lnTo>
                <a:lnTo>
                  <a:pt x="291" y="416"/>
                </a:lnTo>
                <a:lnTo>
                  <a:pt x="291" y="409"/>
                </a:lnTo>
                <a:lnTo>
                  <a:pt x="291" y="399"/>
                </a:lnTo>
                <a:lnTo>
                  <a:pt x="291" y="392"/>
                </a:lnTo>
                <a:lnTo>
                  <a:pt x="291" y="382"/>
                </a:lnTo>
                <a:lnTo>
                  <a:pt x="291" y="373"/>
                </a:lnTo>
                <a:lnTo>
                  <a:pt x="291" y="365"/>
                </a:lnTo>
                <a:lnTo>
                  <a:pt x="289" y="356"/>
                </a:lnTo>
                <a:lnTo>
                  <a:pt x="289" y="348"/>
                </a:lnTo>
                <a:lnTo>
                  <a:pt x="287" y="337"/>
                </a:lnTo>
                <a:lnTo>
                  <a:pt x="287" y="329"/>
                </a:lnTo>
                <a:lnTo>
                  <a:pt x="285" y="319"/>
                </a:lnTo>
                <a:lnTo>
                  <a:pt x="285" y="310"/>
                </a:lnTo>
                <a:lnTo>
                  <a:pt x="283" y="302"/>
                </a:lnTo>
                <a:lnTo>
                  <a:pt x="283" y="293"/>
                </a:lnTo>
                <a:lnTo>
                  <a:pt x="281" y="283"/>
                </a:lnTo>
                <a:lnTo>
                  <a:pt x="281" y="274"/>
                </a:lnTo>
                <a:lnTo>
                  <a:pt x="280" y="264"/>
                </a:lnTo>
                <a:lnTo>
                  <a:pt x="280" y="255"/>
                </a:lnTo>
                <a:lnTo>
                  <a:pt x="280" y="245"/>
                </a:lnTo>
                <a:lnTo>
                  <a:pt x="278" y="236"/>
                </a:lnTo>
                <a:lnTo>
                  <a:pt x="278" y="226"/>
                </a:lnTo>
                <a:lnTo>
                  <a:pt x="278" y="219"/>
                </a:lnTo>
                <a:lnTo>
                  <a:pt x="278" y="211"/>
                </a:lnTo>
                <a:lnTo>
                  <a:pt x="278" y="205"/>
                </a:lnTo>
                <a:lnTo>
                  <a:pt x="278" y="200"/>
                </a:lnTo>
                <a:lnTo>
                  <a:pt x="278" y="194"/>
                </a:lnTo>
                <a:lnTo>
                  <a:pt x="278" y="186"/>
                </a:lnTo>
                <a:lnTo>
                  <a:pt x="278" y="181"/>
                </a:lnTo>
                <a:lnTo>
                  <a:pt x="278" y="173"/>
                </a:lnTo>
                <a:lnTo>
                  <a:pt x="278" y="167"/>
                </a:lnTo>
                <a:lnTo>
                  <a:pt x="278" y="162"/>
                </a:lnTo>
                <a:lnTo>
                  <a:pt x="278" y="156"/>
                </a:lnTo>
                <a:lnTo>
                  <a:pt x="278" y="148"/>
                </a:lnTo>
                <a:lnTo>
                  <a:pt x="278" y="143"/>
                </a:lnTo>
                <a:lnTo>
                  <a:pt x="278" y="135"/>
                </a:lnTo>
                <a:lnTo>
                  <a:pt x="278" y="129"/>
                </a:lnTo>
                <a:lnTo>
                  <a:pt x="278" y="124"/>
                </a:lnTo>
                <a:lnTo>
                  <a:pt x="280" y="118"/>
                </a:lnTo>
                <a:lnTo>
                  <a:pt x="280" y="112"/>
                </a:lnTo>
                <a:lnTo>
                  <a:pt x="280" y="105"/>
                </a:lnTo>
                <a:lnTo>
                  <a:pt x="280" y="99"/>
                </a:lnTo>
                <a:lnTo>
                  <a:pt x="280" y="91"/>
                </a:lnTo>
                <a:lnTo>
                  <a:pt x="280" y="86"/>
                </a:lnTo>
                <a:lnTo>
                  <a:pt x="280" y="80"/>
                </a:lnTo>
                <a:lnTo>
                  <a:pt x="280" y="72"/>
                </a:lnTo>
                <a:lnTo>
                  <a:pt x="280" y="67"/>
                </a:lnTo>
                <a:lnTo>
                  <a:pt x="280" y="61"/>
                </a:lnTo>
                <a:lnTo>
                  <a:pt x="280" y="53"/>
                </a:lnTo>
                <a:lnTo>
                  <a:pt x="280" y="48"/>
                </a:lnTo>
                <a:lnTo>
                  <a:pt x="281" y="42"/>
                </a:lnTo>
                <a:lnTo>
                  <a:pt x="281" y="34"/>
                </a:lnTo>
                <a:lnTo>
                  <a:pt x="281" y="29"/>
                </a:lnTo>
                <a:lnTo>
                  <a:pt x="281" y="23"/>
                </a:lnTo>
                <a:lnTo>
                  <a:pt x="281" y="17"/>
                </a:lnTo>
                <a:lnTo>
                  <a:pt x="287" y="11"/>
                </a:lnTo>
                <a:lnTo>
                  <a:pt x="293" y="11"/>
                </a:lnTo>
                <a:lnTo>
                  <a:pt x="299" y="13"/>
                </a:lnTo>
                <a:lnTo>
                  <a:pt x="304" y="15"/>
                </a:lnTo>
                <a:lnTo>
                  <a:pt x="310" y="13"/>
                </a:lnTo>
                <a:lnTo>
                  <a:pt x="318" y="13"/>
                </a:lnTo>
                <a:lnTo>
                  <a:pt x="325" y="11"/>
                </a:lnTo>
                <a:lnTo>
                  <a:pt x="331" y="11"/>
                </a:lnTo>
                <a:lnTo>
                  <a:pt x="337" y="11"/>
                </a:lnTo>
                <a:lnTo>
                  <a:pt x="344" y="11"/>
                </a:lnTo>
                <a:lnTo>
                  <a:pt x="350" y="10"/>
                </a:lnTo>
                <a:lnTo>
                  <a:pt x="357" y="10"/>
                </a:lnTo>
                <a:lnTo>
                  <a:pt x="365" y="10"/>
                </a:lnTo>
                <a:lnTo>
                  <a:pt x="373" y="8"/>
                </a:lnTo>
                <a:lnTo>
                  <a:pt x="378" y="8"/>
                </a:lnTo>
                <a:lnTo>
                  <a:pt x="386" y="8"/>
                </a:lnTo>
                <a:lnTo>
                  <a:pt x="392" y="6"/>
                </a:lnTo>
                <a:lnTo>
                  <a:pt x="399" y="6"/>
                </a:lnTo>
                <a:lnTo>
                  <a:pt x="405" y="6"/>
                </a:lnTo>
                <a:lnTo>
                  <a:pt x="413" y="6"/>
                </a:lnTo>
                <a:lnTo>
                  <a:pt x="420" y="6"/>
                </a:lnTo>
                <a:lnTo>
                  <a:pt x="428" y="6"/>
                </a:lnTo>
                <a:lnTo>
                  <a:pt x="435" y="6"/>
                </a:lnTo>
                <a:lnTo>
                  <a:pt x="443" y="6"/>
                </a:lnTo>
                <a:lnTo>
                  <a:pt x="451" y="4"/>
                </a:lnTo>
                <a:lnTo>
                  <a:pt x="458" y="4"/>
                </a:lnTo>
                <a:lnTo>
                  <a:pt x="466" y="4"/>
                </a:lnTo>
                <a:lnTo>
                  <a:pt x="473" y="4"/>
                </a:lnTo>
                <a:lnTo>
                  <a:pt x="481" y="4"/>
                </a:lnTo>
                <a:lnTo>
                  <a:pt x="489" y="4"/>
                </a:lnTo>
                <a:lnTo>
                  <a:pt x="496" y="4"/>
                </a:lnTo>
                <a:lnTo>
                  <a:pt x="504" y="4"/>
                </a:lnTo>
                <a:lnTo>
                  <a:pt x="510" y="4"/>
                </a:lnTo>
                <a:lnTo>
                  <a:pt x="517" y="4"/>
                </a:lnTo>
                <a:lnTo>
                  <a:pt x="527" y="4"/>
                </a:lnTo>
                <a:lnTo>
                  <a:pt x="534" y="4"/>
                </a:lnTo>
                <a:lnTo>
                  <a:pt x="536" y="2"/>
                </a:lnTo>
                <a:lnTo>
                  <a:pt x="540" y="0"/>
                </a:lnTo>
                <a:lnTo>
                  <a:pt x="5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0" name="Freeform 50">
            <a:extLst>
              <a:ext uri="{FF2B5EF4-FFF2-40B4-BE49-F238E27FC236}">
                <a16:creationId xmlns:a16="http://schemas.microsoft.com/office/drawing/2014/main" id="{0FC86117-104B-4EA2-843F-84BE19CE9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5025" y="3975100"/>
            <a:ext cx="596900" cy="903288"/>
          </a:xfrm>
          <a:custGeom>
            <a:avLst/>
            <a:gdLst>
              <a:gd name="T0" fmla="*/ 144 w 174"/>
              <a:gd name="T1" fmla="*/ 2 h 267"/>
              <a:gd name="T2" fmla="*/ 165 w 174"/>
              <a:gd name="T3" fmla="*/ 6 h 267"/>
              <a:gd name="T4" fmla="*/ 173 w 174"/>
              <a:gd name="T5" fmla="*/ 21 h 267"/>
              <a:gd name="T6" fmla="*/ 173 w 174"/>
              <a:gd name="T7" fmla="*/ 38 h 267"/>
              <a:gd name="T8" fmla="*/ 169 w 174"/>
              <a:gd name="T9" fmla="*/ 55 h 267"/>
              <a:gd name="T10" fmla="*/ 167 w 174"/>
              <a:gd name="T11" fmla="*/ 74 h 267"/>
              <a:gd name="T12" fmla="*/ 167 w 174"/>
              <a:gd name="T13" fmla="*/ 97 h 267"/>
              <a:gd name="T14" fmla="*/ 163 w 174"/>
              <a:gd name="T15" fmla="*/ 116 h 267"/>
              <a:gd name="T16" fmla="*/ 161 w 174"/>
              <a:gd name="T17" fmla="*/ 135 h 267"/>
              <a:gd name="T18" fmla="*/ 167 w 174"/>
              <a:gd name="T19" fmla="*/ 151 h 267"/>
              <a:gd name="T20" fmla="*/ 161 w 174"/>
              <a:gd name="T21" fmla="*/ 164 h 267"/>
              <a:gd name="T22" fmla="*/ 161 w 174"/>
              <a:gd name="T23" fmla="*/ 183 h 267"/>
              <a:gd name="T24" fmla="*/ 161 w 174"/>
              <a:gd name="T25" fmla="*/ 202 h 267"/>
              <a:gd name="T26" fmla="*/ 159 w 174"/>
              <a:gd name="T27" fmla="*/ 221 h 267"/>
              <a:gd name="T28" fmla="*/ 159 w 174"/>
              <a:gd name="T29" fmla="*/ 240 h 267"/>
              <a:gd name="T30" fmla="*/ 159 w 174"/>
              <a:gd name="T31" fmla="*/ 259 h 267"/>
              <a:gd name="T32" fmla="*/ 146 w 174"/>
              <a:gd name="T33" fmla="*/ 259 h 267"/>
              <a:gd name="T34" fmla="*/ 129 w 174"/>
              <a:gd name="T35" fmla="*/ 251 h 267"/>
              <a:gd name="T36" fmla="*/ 106 w 174"/>
              <a:gd name="T37" fmla="*/ 253 h 267"/>
              <a:gd name="T38" fmla="*/ 89 w 174"/>
              <a:gd name="T39" fmla="*/ 251 h 267"/>
              <a:gd name="T40" fmla="*/ 74 w 174"/>
              <a:gd name="T41" fmla="*/ 242 h 267"/>
              <a:gd name="T42" fmla="*/ 55 w 174"/>
              <a:gd name="T43" fmla="*/ 242 h 267"/>
              <a:gd name="T44" fmla="*/ 38 w 174"/>
              <a:gd name="T45" fmla="*/ 240 h 267"/>
              <a:gd name="T46" fmla="*/ 20 w 174"/>
              <a:gd name="T47" fmla="*/ 240 h 267"/>
              <a:gd name="T48" fmla="*/ 17 w 174"/>
              <a:gd name="T49" fmla="*/ 225 h 267"/>
              <a:gd name="T50" fmla="*/ 11 w 174"/>
              <a:gd name="T51" fmla="*/ 217 h 267"/>
              <a:gd name="T52" fmla="*/ 9 w 174"/>
              <a:gd name="T53" fmla="*/ 194 h 267"/>
              <a:gd name="T54" fmla="*/ 5 w 174"/>
              <a:gd name="T55" fmla="*/ 170 h 267"/>
              <a:gd name="T56" fmla="*/ 3 w 174"/>
              <a:gd name="T57" fmla="*/ 147 h 267"/>
              <a:gd name="T58" fmla="*/ 1 w 174"/>
              <a:gd name="T59" fmla="*/ 124 h 267"/>
              <a:gd name="T60" fmla="*/ 0 w 174"/>
              <a:gd name="T61" fmla="*/ 101 h 267"/>
              <a:gd name="T62" fmla="*/ 0 w 174"/>
              <a:gd name="T63" fmla="*/ 86 h 267"/>
              <a:gd name="T64" fmla="*/ 0 w 174"/>
              <a:gd name="T65" fmla="*/ 69 h 267"/>
              <a:gd name="T66" fmla="*/ 0 w 174"/>
              <a:gd name="T67" fmla="*/ 54 h 267"/>
              <a:gd name="T68" fmla="*/ 0 w 174"/>
              <a:gd name="T69" fmla="*/ 36 h 267"/>
              <a:gd name="T70" fmla="*/ 7 w 174"/>
              <a:gd name="T71" fmla="*/ 16 h 267"/>
              <a:gd name="T72" fmla="*/ 22 w 174"/>
              <a:gd name="T73" fmla="*/ 14 h 267"/>
              <a:gd name="T74" fmla="*/ 39 w 174"/>
              <a:gd name="T75" fmla="*/ 12 h 267"/>
              <a:gd name="T76" fmla="*/ 57 w 174"/>
              <a:gd name="T77" fmla="*/ 10 h 267"/>
              <a:gd name="T78" fmla="*/ 74 w 174"/>
              <a:gd name="T79" fmla="*/ 8 h 267"/>
              <a:gd name="T80" fmla="*/ 91 w 174"/>
              <a:gd name="T81" fmla="*/ 6 h 267"/>
              <a:gd name="T82" fmla="*/ 119 w 174"/>
              <a:gd name="T83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" h="267">
                <a:moveTo>
                  <a:pt x="129" y="0"/>
                </a:moveTo>
                <a:lnTo>
                  <a:pt x="136" y="0"/>
                </a:lnTo>
                <a:lnTo>
                  <a:pt x="144" y="2"/>
                </a:lnTo>
                <a:lnTo>
                  <a:pt x="154" y="2"/>
                </a:lnTo>
                <a:lnTo>
                  <a:pt x="161" y="4"/>
                </a:lnTo>
                <a:lnTo>
                  <a:pt x="165" y="6"/>
                </a:lnTo>
                <a:lnTo>
                  <a:pt x="167" y="10"/>
                </a:lnTo>
                <a:lnTo>
                  <a:pt x="169" y="16"/>
                </a:lnTo>
                <a:lnTo>
                  <a:pt x="173" y="21"/>
                </a:lnTo>
                <a:lnTo>
                  <a:pt x="173" y="27"/>
                </a:lnTo>
                <a:lnTo>
                  <a:pt x="174" y="33"/>
                </a:lnTo>
                <a:lnTo>
                  <a:pt x="173" y="38"/>
                </a:lnTo>
                <a:lnTo>
                  <a:pt x="171" y="44"/>
                </a:lnTo>
                <a:lnTo>
                  <a:pt x="171" y="50"/>
                </a:lnTo>
                <a:lnTo>
                  <a:pt x="169" y="55"/>
                </a:lnTo>
                <a:lnTo>
                  <a:pt x="169" y="63"/>
                </a:lnTo>
                <a:lnTo>
                  <a:pt x="169" y="69"/>
                </a:lnTo>
                <a:lnTo>
                  <a:pt x="167" y="74"/>
                </a:lnTo>
                <a:lnTo>
                  <a:pt x="167" y="82"/>
                </a:lnTo>
                <a:lnTo>
                  <a:pt x="167" y="90"/>
                </a:lnTo>
                <a:lnTo>
                  <a:pt x="167" y="97"/>
                </a:lnTo>
                <a:lnTo>
                  <a:pt x="165" y="103"/>
                </a:lnTo>
                <a:lnTo>
                  <a:pt x="165" y="109"/>
                </a:lnTo>
                <a:lnTo>
                  <a:pt x="163" y="116"/>
                </a:lnTo>
                <a:lnTo>
                  <a:pt x="163" y="122"/>
                </a:lnTo>
                <a:lnTo>
                  <a:pt x="161" y="128"/>
                </a:lnTo>
                <a:lnTo>
                  <a:pt x="161" y="135"/>
                </a:lnTo>
                <a:lnTo>
                  <a:pt x="161" y="143"/>
                </a:lnTo>
                <a:lnTo>
                  <a:pt x="161" y="149"/>
                </a:lnTo>
                <a:lnTo>
                  <a:pt x="167" y="151"/>
                </a:lnTo>
                <a:lnTo>
                  <a:pt x="167" y="154"/>
                </a:lnTo>
                <a:lnTo>
                  <a:pt x="161" y="160"/>
                </a:lnTo>
                <a:lnTo>
                  <a:pt x="161" y="164"/>
                </a:lnTo>
                <a:lnTo>
                  <a:pt x="161" y="170"/>
                </a:lnTo>
                <a:lnTo>
                  <a:pt x="161" y="175"/>
                </a:lnTo>
                <a:lnTo>
                  <a:pt x="161" y="183"/>
                </a:lnTo>
                <a:lnTo>
                  <a:pt x="161" y="190"/>
                </a:lnTo>
                <a:lnTo>
                  <a:pt x="161" y="196"/>
                </a:lnTo>
                <a:lnTo>
                  <a:pt x="161" y="202"/>
                </a:lnTo>
                <a:lnTo>
                  <a:pt x="161" y="208"/>
                </a:lnTo>
                <a:lnTo>
                  <a:pt x="161" y="215"/>
                </a:lnTo>
                <a:lnTo>
                  <a:pt x="159" y="221"/>
                </a:lnTo>
                <a:lnTo>
                  <a:pt x="159" y="227"/>
                </a:lnTo>
                <a:lnTo>
                  <a:pt x="159" y="234"/>
                </a:lnTo>
                <a:lnTo>
                  <a:pt x="159" y="240"/>
                </a:lnTo>
                <a:lnTo>
                  <a:pt x="159" y="246"/>
                </a:lnTo>
                <a:lnTo>
                  <a:pt x="159" y="253"/>
                </a:lnTo>
                <a:lnTo>
                  <a:pt x="159" y="259"/>
                </a:lnTo>
                <a:lnTo>
                  <a:pt x="159" y="267"/>
                </a:lnTo>
                <a:lnTo>
                  <a:pt x="152" y="263"/>
                </a:lnTo>
                <a:lnTo>
                  <a:pt x="146" y="259"/>
                </a:lnTo>
                <a:lnTo>
                  <a:pt x="142" y="253"/>
                </a:lnTo>
                <a:lnTo>
                  <a:pt x="136" y="251"/>
                </a:lnTo>
                <a:lnTo>
                  <a:pt x="129" y="251"/>
                </a:lnTo>
                <a:lnTo>
                  <a:pt x="121" y="251"/>
                </a:lnTo>
                <a:lnTo>
                  <a:pt x="114" y="251"/>
                </a:lnTo>
                <a:lnTo>
                  <a:pt x="106" y="253"/>
                </a:lnTo>
                <a:lnTo>
                  <a:pt x="98" y="255"/>
                </a:lnTo>
                <a:lnTo>
                  <a:pt x="95" y="255"/>
                </a:lnTo>
                <a:lnTo>
                  <a:pt x="89" y="251"/>
                </a:lnTo>
                <a:lnTo>
                  <a:pt x="85" y="249"/>
                </a:lnTo>
                <a:lnTo>
                  <a:pt x="79" y="244"/>
                </a:lnTo>
                <a:lnTo>
                  <a:pt x="74" y="242"/>
                </a:lnTo>
                <a:lnTo>
                  <a:pt x="68" y="240"/>
                </a:lnTo>
                <a:lnTo>
                  <a:pt x="62" y="242"/>
                </a:lnTo>
                <a:lnTo>
                  <a:pt x="55" y="242"/>
                </a:lnTo>
                <a:lnTo>
                  <a:pt x="49" y="242"/>
                </a:lnTo>
                <a:lnTo>
                  <a:pt x="43" y="240"/>
                </a:lnTo>
                <a:lnTo>
                  <a:pt x="38" y="240"/>
                </a:lnTo>
                <a:lnTo>
                  <a:pt x="32" y="240"/>
                </a:lnTo>
                <a:lnTo>
                  <a:pt x="26" y="240"/>
                </a:lnTo>
                <a:lnTo>
                  <a:pt x="20" y="240"/>
                </a:lnTo>
                <a:lnTo>
                  <a:pt x="15" y="240"/>
                </a:lnTo>
                <a:lnTo>
                  <a:pt x="17" y="232"/>
                </a:lnTo>
                <a:lnTo>
                  <a:pt x="17" y="225"/>
                </a:lnTo>
                <a:lnTo>
                  <a:pt x="15" y="225"/>
                </a:lnTo>
                <a:lnTo>
                  <a:pt x="13" y="225"/>
                </a:lnTo>
                <a:lnTo>
                  <a:pt x="11" y="217"/>
                </a:lnTo>
                <a:lnTo>
                  <a:pt x="11" y="209"/>
                </a:lnTo>
                <a:lnTo>
                  <a:pt x="9" y="202"/>
                </a:lnTo>
                <a:lnTo>
                  <a:pt x="9" y="194"/>
                </a:lnTo>
                <a:lnTo>
                  <a:pt x="7" y="187"/>
                </a:lnTo>
                <a:lnTo>
                  <a:pt x="7" y="177"/>
                </a:lnTo>
                <a:lnTo>
                  <a:pt x="5" y="170"/>
                </a:lnTo>
                <a:lnTo>
                  <a:pt x="5" y="164"/>
                </a:lnTo>
                <a:lnTo>
                  <a:pt x="3" y="154"/>
                </a:lnTo>
                <a:lnTo>
                  <a:pt x="3" y="147"/>
                </a:lnTo>
                <a:lnTo>
                  <a:pt x="1" y="139"/>
                </a:lnTo>
                <a:lnTo>
                  <a:pt x="1" y="132"/>
                </a:lnTo>
                <a:lnTo>
                  <a:pt x="1" y="124"/>
                </a:lnTo>
                <a:lnTo>
                  <a:pt x="0" y="116"/>
                </a:lnTo>
                <a:lnTo>
                  <a:pt x="0" y="109"/>
                </a:lnTo>
                <a:lnTo>
                  <a:pt x="0" y="101"/>
                </a:lnTo>
                <a:lnTo>
                  <a:pt x="0" y="95"/>
                </a:lnTo>
                <a:lnTo>
                  <a:pt x="0" y="92"/>
                </a:lnTo>
                <a:lnTo>
                  <a:pt x="0" y="86"/>
                </a:lnTo>
                <a:lnTo>
                  <a:pt x="0" y="80"/>
                </a:lnTo>
                <a:lnTo>
                  <a:pt x="0" y="74"/>
                </a:lnTo>
                <a:lnTo>
                  <a:pt x="0" y="69"/>
                </a:lnTo>
                <a:lnTo>
                  <a:pt x="0" y="63"/>
                </a:lnTo>
                <a:lnTo>
                  <a:pt x="0" y="59"/>
                </a:lnTo>
                <a:lnTo>
                  <a:pt x="0" y="54"/>
                </a:lnTo>
                <a:lnTo>
                  <a:pt x="0" y="48"/>
                </a:lnTo>
                <a:lnTo>
                  <a:pt x="0" y="42"/>
                </a:lnTo>
                <a:lnTo>
                  <a:pt x="0" y="36"/>
                </a:lnTo>
                <a:lnTo>
                  <a:pt x="0" y="27"/>
                </a:lnTo>
                <a:lnTo>
                  <a:pt x="1" y="17"/>
                </a:lnTo>
                <a:lnTo>
                  <a:pt x="7" y="16"/>
                </a:lnTo>
                <a:lnTo>
                  <a:pt x="13" y="16"/>
                </a:lnTo>
                <a:lnTo>
                  <a:pt x="17" y="14"/>
                </a:lnTo>
                <a:lnTo>
                  <a:pt x="22" y="14"/>
                </a:lnTo>
                <a:lnTo>
                  <a:pt x="28" y="14"/>
                </a:lnTo>
                <a:lnTo>
                  <a:pt x="34" y="12"/>
                </a:lnTo>
                <a:lnTo>
                  <a:pt x="39" y="12"/>
                </a:lnTo>
                <a:lnTo>
                  <a:pt x="45" y="12"/>
                </a:lnTo>
                <a:lnTo>
                  <a:pt x="51" y="10"/>
                </a:lnTo>
                <a:lnTo>
                  <a:pt x="57" y="10"/>
                </a:lnTo>
                <a:lnTo>
                  <a:pt x="62" y="8"/>
                </a:lnTo>
                <a:lnTo>
                  <a:pt x="68" y="8"/>
                </a:lnTo>
                <a:lnTo>
                  <a:pt x="74" y="8"/>
                </a:lnTo>
                <a:lnTo>
                  <a:pt x="79" y="8"/>
                </a:lnTo>
                <a:lnTo>
                  <a:pt x="85" y="6"/>
                </a:lnTo>
                <a:lnTo>
                  <a:pt x="91" y="6"/>
                </a:lnTo>
                <a:lnTo>
                  <a:pt x="100" y="4"/>
                </a:lnTo>
                <a:lnTo>
                  <a:pt x="110" y="4"/>
                </a:lnTo>
                <a:lnTo>
                  <a:pt x="119" y="0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solidFill>
            <a:srgbClr val="E0E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" name="Freeform 51">
            <a:extLst>
              <a:ext uri="{FF2B5EF4-FFF2-40B4-BE49-F238E27FC236}">
                <a16:creationId xmlns:a16="http://schemas.microsoft.com/office/drawing/2014/main" id="{EFB44373-7869-4C65-BB1D-236F24366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6" y="3995738"/>
            <a:ext cx="1152525" cy="2360612"/>
          </a:xfrm>
          <a:custGeom>
            <a:avLst/>
            <a:gdLst>
              <a:gd name="T0" fmla="*/ 223 w 341"/>
              <a:gd name="T1" fmla="*/ 0 h 696"/>
              <a:gd name="T2" fmla="*/ 253 w 341"/>
              <a:gd name="T3" fmla="*/ 2 h 696"/>
              <a:gd name="T4" fmla="*/ 285 w 341"/>
              <a:gd name="T5" fmla="*/ 2 h 696"/>
              <a:gd name="T6" fmla="*/ 297 w 341"/>
              <a:gd name="T7" fmla="*/ 21 h 696"/>
              <a:gd name="T8" fmla="*/ 301 w 341"/>
              <a:gd name="T9" fmla="*/ 57 h 696"/>
              <a:gd name="T10" fmla="*/ 303 w 341"/>
              <a:gd name="T11" fmla="*/ 93 h 696"/>
              <a:gd name="T12" fmla="*/ 306 w 341"/>
              <a:gd name="T13" fmla="*/ 120 h 696"/>
              <a:gd name="T14" fmla="*/ 308 w 341"/>
              <a:gd name="T15" fmla="*/ 152 h 696"/>
              <a:gd name="T16" fmla="*/ 312 w 341"/>
              <a:gd name="T17" fmla="*/ 186 h 696"/>
              <a:gd name="T18" fmla="*/ 314 w 341"/>
              <a:gd name="T19" fmla="*/ 211 h 696"/>
              <a:gd name="T20" fmla="*/ 318 w 341"/>
              <a:gd name="T21" fmla="*/ 242 h 696"/>
              <a:gd name="T22" fmla="*/ 318 w 341"/>
              <a:gd name="T23" fmla="*/ 276 h 696"/>
              <a:gd name="T24" fmla="*/ 320 w 341"/>
              <a:gd name="T25" fmla="*/ 310 h 696"/>
              <a:gd name="T26" fmla="*/ 322 w 341"/>
              <a:gd name="T27" fmla="*/ 344 h 696"/>
              <a:gd name="T28" fmla="*/ 322 w 341"/>
              <a:gd name="T29" fmla="*/ 378 h 696"/>
              <a:gd name="T30" fmla="*/ 323 w 341"/>
              <a:gd name="T31" fmla="*/ 413 h 696"/>
              <a:gd name="T32" fmla="*/ 325 w 341"/>
              <a:gd name="T33" fmla="*/ 449 h 696"/>
              <a:gd name="T34" fmla="*/ 327 w 341"/>
              <a:gd name="T35" fmla="*/ 479 h 696"/>
              <a:gd name="T36" fmla="*/ 329 w 341"/>
              <a:gd name="T37" fmla="*/ 513 h 696"/>
              <a:gd name="T38" fmla="*/ 329 w 341"/>
              <a:gd name="T39" fmla="*/ 546 h 696"/>
              <a:gd name="T40" fmla="*/ 333 w 341"/>
              <a:gd name="T41" fmla="*/ 588 h 696"/>
              <a:gd name="T42" fmla="*/ 337 w 341"/>
              <a:gd name="T43" fmla="*/ 633 h 696"/>
              <a:gd name="T44" fmla="*/ 339 w 341"/>
              <a:gd name="T45" fmla="*/ 677 h 696"/>
              <a:gd name="T46" fmla="*/ 312 w 341"/>
              <a:gd name="T47" fmla="*/ 692 h 696"/>
              <a:gd name="T48" fmla="*/ 266 w 341"/>
              <a:gd name="T49" fmla="*/ 690 h 696"/>
              <a:gd name="T50" fmla="*/ 221 w 341"/>
              <a:gd name="T51" fmla="*/ 686 h 696"/>
              <a:gd name="T52" fmla="*/ 177 w 341"/>
              <a:gd name="T53" fmla="*/ 685 h 696"/>
              <a:gd name="T54" fmla="*/ 131 w 341"/>
              <a:gd name="T55" fmla="*/ 681 h 696"/>
              <a:gd name="T56" fmla="*/ 88 w 341"/>
              <a:gd name="T57" fmla="*/ 679 h 696"/>
              <a:gd name="T58" fmla="*/ 48 w 341"/>
              <a:gd name="T59" fmla="*/ 675 h 696"/>
              <a:gd name="T60" fmla="*/ 46 w 341"/>
              <a:gd name="T61" fmla="*/ 633 h 696"/>
              <a:gd name="T62" fmla="*/ 44 w 341"/>
              <a:gd name="T63" fmla="*/ 589 h 696"/>
              <a:gd name="T64" fmla="*/ 42 w 341"/>
              <a:gd name="T65" fmla="*/ 544 h 696"/>
              <a:gd name="T66" fmla="*/ 40 w 341"/>
              <a:gd name="T67" fmla="*/ 504 h 696"/>
              <a:gd name="T68" fmla="*/ 36 w 341"/>
              <a:gd name="T69" fmla="*/ 477 h 696"/>
              <a:gd name="T70" fmla="*/ 33 w 341"/>
              <a:gd name="T71" fmla="*/ 451 h 696"/>
              <a:gd name="T72" fmla="*/ 33 w 341"/>
              <a:gd name="T73" fmla="*/ 424 h 696"/>
              <a:gd name="T74" fmla="*/ 31 w 341"/>
              <a:gd name="T75" fmla="*/ 378 h 696"/>
              <a:gd name="T76" fmla="*/ 29 w 341"/>
              <a:gd name="T77" fmla="*/ 335 h 696"/>
              <a:gd name="T78" fmla="*/ 29 w 341"/>
              <a:gd name="T79" fmla="*/ 289 h 696"/>
              <a:gd name="T80" fmla="*/ 25 w 341"/>
              <a:gd name="T81" fmla="*/ 247 h 696"/>
              <a:gd name="T82" fmla="*/ 19 w 341"/>
              <a:gd name="T83" fmla="*/ 205 h 696"/>
              <a:gd name="T84" fmla="*/ 15 w 341"/>
              <a:gd name="T85" fmla="*/ 164 h 696"/>
              <a:gd name="T86" fmla="*/ 12 w 341"/>
              <a:gd name="T87" fmla="*/ 120 h 696"/>
              <a:gd name="T88" fmla="*/ 8 w 341"/>
              <a:gd name="T89" fmla="*/ 80 h 696"/>
              <a:gd name="T90" fmla="*/ 4 w 341"/>
              <a:gd name="T91" fmla="*/ 38 h 696"/>
              <a:gd name="T92" fmla="*/ 6 w 341"/>
              <a:gd name="T93" fmla="*/ 4 h 696"/>
              <a:gd name="T94" fmla="*/ 34 w 341"/>
              <a:gd name="T95" fmla="*/ 4 h 696"/>
              <a:gd name="T96" fmla="*/ 61 w 341"/>
              <a:gd name="T97" fmla="*/ 4 h 696"/>
              <a:gd name="T98" fmla="*/ 90 w 341"/>
              <a:gd name="T99" fmla="*/ 4 h 696"/>
              <a:gd name="T100" fmla="*/ 118 w 341"/>
              <a:gd name="T101" fmla="*/ 2 h 696"/>
              <a:gd name="T102" fmla="*/ 147 w 341"/>
              <a:gd name="T103" fmla="*/ 2 h 696"/>
              <a:gd name="T104" fmla="*/ 173 w 341"/>
              <a:gd name="T105" fmla="*/ 2 h 696"/>
              <a:gd name="T106" fmla="*/ 198 w 341"/>
              <a:gd name="T107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1" h="696">
                <a:moveTo>
                  <a:pt x="200" y="0"/>
                </a:moveTo>
                <a:lnTo>
                  <a:pt x="206" y="0"/>
                </a:lnTo>
                <a:lnTo>
                  <a:pt x="211" y="0"/>
                </a:lnTo>
                <a:lnTo>
                  <a:pt x="217" y="0"/>
                </a:lnTo>
                <a:lnTo>
                  <a:pt x="223" y="0"/>
                </a:lnTo>
                <a:lnTo>
                  <a:pt x="228" y="0"/>
                </a:lnTo>
                <a:lnTo>
                  <a:pt x="236" y="0"/>
                </a:lnTo>
                <a:lnTo>
                  <a:pt x="242" y="0"/>
                </a:lnTo>
                <a:lnTo>
                  <a:pt x="247" y="2"/>
                </a:lnTo>
                <a:lnTo>
                  <a:pt x="253" y="2"/>
                </a:lnTo>
                <a:lnTo>
                  <a:pt x="259" y="2"/>
                </a:lnTo>
                <a:lnTo>
                  <a:pt x="265" y="2"/>
                </a:lnTo>
                <a:lnTo>
                  <a:pt x="272" y="2"/>
                </a:lnTo>
                <a:lnTo>
                  <a:pt x="278" y="2"/>
                </a:lnTo>
                <a:lnTo>
                  <a:pt x="285" y="2"/>
                </a:lnTo>
                <a:lnTo>
                  <a:pt x="291" y="2"/>
                </a:lnTo>
                <a:lnTo>
                  <a:pt x="297" y="2"/>
                </a:lnTo>
                <a:lnTo>
                  <a:pt x="297" y="8"/>
                </a:lnTo>
                <a:lnTo>
                  <a:pt x="297" y="15"/>
                </a:lnTo>
                <a:lnTo>
                  <a:pt x="297" y="21"/>
                </a:lnTo>
                <a:lnTo>
                  <a:pt x="299" y="29"/>
                </a:lnTo>
                <a:lnTo>
                  <a:pt x="299" y="36"/>
                </a:lnTo>
                <a:lnTo>
                  <a:pt x="299" y="42"/>
                </a:lnTo>
                <a:lnTo>
                  <a:pt x="301" y="49"/>
                </a:lnTo>
                <a:lnTo>
                  <a:pt x="301" y="57"/>
                </a:lnTo>
                <a:lnTo>
                  <a:pt x="301" y="67"/>
                </a:lnTo>
                <a:lnTo>
                  <a:pt x="303" y="78"/>
                </a:lnTo>
                <a:lnTo>
                  <a:pt x="303" y="82"/>
                </a:lnTo>
                <a:lnTo>
                  <a:pt x="303" y="88"/>
                </a:lnTo>
                <a:lnTo>
                  <a:pt x="303" y="93"/>
                </a:lnTo>
                <a:lnTo>
                  <a:pt x="304" y="99"/>
                </a:lnTo>
                <a:lnTo>
                  <a:pt x="304" y="105"/>
                </a:lnTo>
                <a:lnTo>
                  <a:pt x="304" y="110"/>
                </a:lnTo>
                <a:lnTo>
                  <a:pt x="304" y="114"/>
                </a:lnTo>
                <a:lnTo>
                  <a:pt x="306" y="120"/>
                </a:lnTo>
                <a:lnTo>
                  <a:pt x="306" y="126"/>
                </a:lnTo>
                <a:lnTo>
                  <a:pt x="306" y="131"/>
                </a:lnTo>
                <a:lnTo>
                  <a:pt x="308" y="137"/>
                </a:lnTo>
                <a:lnTo>
                  <a:pt x="308" y="143"/>
                </a:lnTo>
                <a:lnTo>
                  <a:pt x="308" y="152"/>
                </a:lnTo>
                <a:lnTo>
                  <a:pt x="310" y="164"/>
                </a:lnTo>
                <a:lnTo>
                  <a:pt x="310" y="167"/>
                </a:lnTo>
                <a:lnTo>
                  <a:pt x="310" y="175"/>
                </a:lnTo>
                <a:lnTo>
                  <a:pt x="312" y="181"/>
                </a:lnTo>
                <a:lnTo>
                  <a:pt x="312" y="186"/>
                </a:lnTo>
                <a:lnTo>
                  <a:pt x="312" y="190"/>
                </a:lnTo>
                <a:lnTo>
                  <a:pt x="314" y="196"/>
                </a:lnTo>
                <a:lnTo>
                  <a:pt x="314" y="202"/>
                </a:lnTo>
                <a:lnTo>
                  <a:pt x="314" y="207"/>
                </a:lnTo>
                <a:lnTo>
                  <a:pt x="314" y="211"/>
                </a:lnTo>
                <a:lnTo>
                  <a:pt x="316" y="217"/>
                </a:lnTo>
                <a:lnTo>
                  <a:pt x="316" y="223"/>
                </a:lnTo>
                <a:lnTo>
                  <a:pt x="318" y="230"/>
                </a:lnTo>
                <a:lnTo>
                  <a:pt x="318" y="236"/>
                </a:lnTo>
                <a:lnTo>
                  <a:pt x="318" y="242"/>
                </a:lnTo>
                <a:lnTo>
                  <a:pt x="318" y="249"/>
                </a:lnTo>
                <a:lnTo>
                  <a:pt x="318" y="255"/>
                </a:lnTo>
                <a:lnTo>
                  <a:pt x="318" y="261"/>
                </a:lnTo>
                <a:lnTo>
                  <a:pt x="318" y="268"/>
                </a:lnTo>
                <a:lnTo>
                  <a:pt x="318" y="276"/>
                </a:lnTo>
                <a:lnTo>
                  <a:pt x="318" y="283"/>
                </a:lnTo>
                <a:lnTo>
                  <a:pt x="318" y="289"/>
                </a:lnTo>
                <a:lnTo>
                  <a:pt x="318" y="297"/>
                </a:lnTo>
                <a:lnTo>
                  <a:pt x="318" y="302"/>
                </a:lnTo>
                <a:lnTo>
                  <a:pt x="320" y="310"/>
                </a:lnTo>
                <a:lnTo>
                  <a:pt x="320" y="316"/>
                </a:lnTo>
                <a:lnTo>
                  <a:pt x="320" y="323"/>
                </a:lnTo>
                <a:lnTo>
                  <a:pt x="320" y="331"/>
                </a:lnTo>
                <a:lnTo>
                  <a:pt x="322" y="338"/>
                </a:lnTo>
                <a:lnTo>
                  <a:pt x="322" y="344"/>
                </a:lnTo>
                <a:lnTo>
                  <a:pt x="322" y="352"/>
                </a:lnTo>
                <a:lnTo>
                  <a:pt x="322" y="357"/>
                </a:lnTo>
                <a:lnTo>
                  <a:pt x="322" y="365"/>
                </a:lnTo>
                <a:lnTo>
                  <a:pt x="322" y="373"/>
                </a:lnTo>
                <a:lnTo>
                  <a:pt x="322" y="378"/>
                </a:lnTo>
                <a:lnTo>
                  <a:pt x="322" y="386"/>
                </a:lnTo>
                <a:lnTo>
                  <a:pt x="323" y="394"/>
                </a:lnTo>
                <a:lnTo>
                  <a:pt x="323" y="399"/>
                </a:lnTo>
                <a:lnTo>
                  <a:pt x="323" y="407"/>
                </a:lnTo>
                <a:lnTo>
                  <a:pt x="323" y="413"/>
                </a:lnTo>
                <a:lnTo>
                  <a:pt x="323" y="420"/>
                </a:lnTo>
                <a:lnTo>
                  <a:pt x="323" y="428"/>
                </a:lnTo>
                <a:lnTo>
                  <a:pt x="325" y="434"/>
                </a:lnTo>
                <a:lnTo>
                  <a:pt x="325" y="441"/>
                </a:lnTo>
                <a:lnTo>
                  <a:pt x="325" y="449"/>
                </a:lnTo>
                <a:lnTo>
                  <a:pt x="325" y="454"/>
                </a:lnTo>
                <a:lnTo>
                  <a:pt x="325" y="460"/>
                </a:lnTo>
                <a:lnTo>
                  <a:pt x="325" y="468"/>
                </a:lnTo>
                <a:lnTo>
                  <a:pt x="327" y="473"/>
                </a:lnTo>
                <a:lnTo>
                  <a:pt x="327" y="479"/>
                </a:lnTo>
                <a:lnTo>
                  <a:pt x="327" y="487"/>
                </a:lnTo>
                <a:lnTo>
                  <a:pt x="327" y="492"/>
                </a:lnTo>
                <a:lnTo>
                  <a:pt x="329" y="500"/>
                </a:lnTo>
                <a:lnTo>
                  <a:pt x="329" y="506"/>
                </a:lnTo>
                <a:lnTo>
                  <a:pt x="329" y="513"/>
                </a:lnTo>
                <a:lnTo>
                  <a:pt x="329" y="521"/>
                </a:lnTo>
                <a:lnTo>
                  <a:pt x="329" y="527"/>
                </a:lnTo>
                <a:lnTo>
                  <a:pt x="329" y="532"/>
                </a:lnTo>
                <a:lnTo>
                  <a:pt x="329" y="540"/>
                </a:lnTo>
                <a:lnTo>
                  <a:pt x="329" y="546"/>
                </a:lnTo>
                <a:lnTo>
                  <a:pt x="331" y="553"/>
                </a:lnTo>
                <a:lnTo>
                  <a:pt x="331" y="563"/>
                </a:lnTo>
                <a:lnTo>
                  <a:pt x="333" y="570"/>
                </a:lnTo>
                <a:lnTo>
                  <a:pt x="333" y="580"/>
                </a:lnTo>
                <a:lnTo>
                  <a:pt x="333" y="588"/>
                </a:lnTo>
                <a:lnTo>
                  <a:pt x="333" y="597"/>
                </a:lnTo>
                <a:lnTo>
                  <a:pt x="335" y="605"/>
                </a:lnTo>
                <a:lnTo>
                  <a:pt x="335" y="614"/>
                </a:lnTo>
                <a:lnTo>
                  <a:pt x="337" y="624"/>
                </a:lnTo>
                <a:lnTo>
                  <a:pt x="337" y="633"/>
                </a:lnTo>
                <a:lnTo>
                  <a:pt x="337" y="641"/>
                </a:lnTo>
                <a:lnTo>
                  <a:pt x="337" y="650"/>
                </a:lnTo>
                <a:lnTo>
                  <a:pt x="339" y="660"/>
                </a:lnTo>
                <a:lnTo>
                  <a:pt x="339" y="669"/>
                </a:lnTo>
                <a:lnTo>
                  <a:pt x="339" y="677"/>
                </a:lnTo>
                <a:lnTo>
                  <a:pt x="339" y="686"/>
                </a:lnTo>
                <a:lnTo>
                  <a:pt x="341" y="696"/>
                </a:lnTo>
                <a:lnTo>
                  <a:pt x="329" y="694"/>
                </a:lnTo>
                <a:lnTo>
                  <a:pt x="322" y="694"/>
                </a:lnTo>
                <a:lnTo>
                  <a:pt x="312" y="692"/>
                </a:lnTo>
                <a:lnTo>
                  <a:pt x="303" y="692"/>
                </a:lnTo>
                <a:lnTo>
                  <a:pt x="293" y="692"/>
                </a:lnTo>
                <a:lnTo>
                  <a:pt x="285" y="690"/>
                </a:lnTo>
                <a:lnTo>
                  <a:pt x="276" y="690"/>
                </a:lnTo>
                <a:lnTo>
                  <a:pt x="266" y="690"/>
                </a:lnTo>
                <a:lnTo>
                  <a:pt x="257" y="688"/>
                </a:lnTo>
                <a:lnTo>
                  <a:pt x="249" y="688"/>
                </a:lnTo>
                <a:lnTo>
                  <a:pt x="240" y="688"/>
                </a:lnTo>
                <a:lnTo>
                  <a:pt x="232" y="688"/>
                </a:lnTo>
                <a:lnTo>
                  <a:pt x="221" y="686"/>
                </a:lnTo>
                <a:lnTo>
                  <a:pt x="213" y="686"/>
                </a:lnTo>
                <a:lnTo>
                  <a:pt x="204" y="686"/>
                </a:lnTo>
                <a:lnTo>
                  <a:pt x="196" y="686"/>
                </a:lnTo>
                <a:lnTo>
                  <a:pt x="187" y="685"/>
                </a:lnTo>
                <a:lnTo>
                  <a:pt x="177" y="685"/>
                </a:lnTo>
                <a:lnTo>
                  <a:pt x="168" y="683"/>
                </a:lnTo>
                <a:lnTo>
                  <a:pt x="158" y="683"/>
                </a:lnTo>
                <a:lnTo>
                  <a:pt x="149" y="683"/>
                </a:lnTo>
                <a:lnTo>
                  <a:pt x="141" y="683"/>
                </a:lnTo>
                <a:lnTo>
                  <a:pt x="131" y="681"/>
                </a:lnTo>
                <a:lnTo>
                  <a:pt x="122" y="681"/>
                </a:lnTo>
                <a:lnTo>
                  <a:pt x="112" y="681"/>
                </a:lnTo>
                <a:lnTo>
                  <a:pt x="105" y="679"/>
                </a:lnTo>
                <a:lnTo>
                  <a:pt x="95" y="679"/>
                </a:lnTo>
                <a:lnTo>
                  <a:pt x="88" y="679"/>
                </a:lnTo>
                <a:lnTo>
                  <a:pt x="78" y="679"/>
                </a:lnTo>
                <a:lnTo>
                  <a:pt x="69" y="677"/>
                </a:lnTo>
                <a:lnTo>
                  <a:pt x="61" y="677"/>
                </a:lnTo>
                <a:lnTo>
                  <a:pt x="52" y="677"/>
                </a:lnTo>
                <a:lnTo>
                  <a:pt x="48" y="675"/>
                </a:lnTo>
                <a:lnTo>
                  <a:pt x="48" y="667"/>
                </a:lnTo>
                <a:lnTo>
                  <a:pt x="48" y="660"/>
                </a:lnTo>
                <a:lnTo>
                  <a:pt x="48" y="652"/>
                </a:lnTo>
                <a:lnTo>
                  <a:pt x="46" y="643"/>
                </a:lnTo>
                <a:lnTo>
                  <a:pt x="46" y="633"/>
                </a:lnTo>
                <a:lnTo>
                  <a:pt x="46" y="626"/>
                </a:lnTo>
                <a:lnTo>
                  <a:pt x="46" y="616"/>
                </a:lnTo>
                <a:lnTo>
                  <a:pt x="44" y="607"/>
                </a:lnTo>
                <a:lnTo>
                  <a:pt x="44" y="597"/>
                </a:lnTo>
                <a:lnTo>
                  <a:pt x="44" y="589"/>
                </a:lnTo>
                <a:lnTo>
                  <a:pt x="44" y="580"/>
                </a:lnTo>
                <a:lnTo>
                  <a:pt x="42" y="570"/>
                </a:lnTo>
                <a:lnTo>
                  <a:pt x="42" y="563"/>
                </a:lnTo>
                <a:lnTo>
                  <a:pt x="42" y="553"/>
                </a:lnTo>
                <a:lnTo>
                  <a:pt x="42" y="544"/>
                </a:lnTo>
                <a:lnTo>
                  <a:pt x="40" y="536"/>
                </a:lnTo>
                <a:lnTo>
                  <a:pt x="40" y="527"/>
                </a:lnTo>
                <a:lnTo>
                  <a:pt x="40" y="519"/>
                </a:lnTo>
                <a:lnTo>
                  <a:pt x="40" y="510"/>
                </a:lnTo>
                <a:lnTo>
                  <a:pt x="40" y="504"/>
                </a:lnTo>
                <a:lnTo>
                  <a:pt x="38" y="498"/>
                </a:lnTo>
                <a:lnTo>
                  <a:pt x="38" y="492"/>
                </a:lnTo>
                <a:lnTo>
                  <a:pt x="38" y="489"/>
                </a:lnTo>
                <a:lnTo>
                  <a:pt x="36" y="483"/>
                </a:lnTo>
                <a:lnTo>
                  <a:pt x="36" y="477"/>
                </a:lnTo>
                <a:lnTo>
                  <a:pt x="36" y="472"/>
                </a:lnTo>
                <a:lnTo>
                  <a:pt x="36" y="468"/>
                </a:lnTo>
                <a:lnTo>
                  <a:pt x="34" y="460"/>
                </a:lnTo>
                <a:lnTo>
                  <a:pt x="34" y="456"/>
                </a:lnTo>
                <a:lnTo>
                  <a:pt x="33" y="451"/>
                </a:lnTo>
                <a:lnTo>
                  <a:pt x="33" y="445"/>
                </a:lnTo>
                <a:lnTo>
                  <a:pt x="33" y="439"/>
                </a:lnTo>
                <a:lnTo>
                  <a:pt x="33" y="435"/>
                </a:lnTo>
                <a:lnTo>
                  <a:pt x="33" y="430"/>
                </a:lnTo>
                <a:lnTo>
                  <a:pt x="33" y="424"/>
                </a:lnTo>
                <a:lnTo>
                  <a:pt x="31" y="415"/>
                </a:lnTo>
                <a:lnTo>
                  <a:pt x="31" y="405"/>
                </a:lnTo>
                <a:lnTo>
                  <a:pt x="31" y="397"/>
                </a:lnTo>
                <a:lnTo>
                  <a:pt x="31" y="388"/>
                </a:lnTo>
                <a:lnTo>
                  <a:pt x="31" y="378"/>
                </a:lnTo>
                <a:lnTo>
                  <a:pt x="31" y="371"/>
                </a:lnTo>
                <a:lnTo>
                  <a:pt x="31" y="361"/>
                </a:lnTo>
                <a:lnTo>
                  <a:pt x="31" y="352"/>
                </a:lnTo>
                <a:lnTo>
                  <a:pt x="29" y="342"/>
                </a:lnTo>
                <a:lnTo>
                  <a:pt x="29" y="335"/>
                </a:lnTo>
                <a:lnTo>
                  <a:pt x="29" y="325"/>
                </a:lnTo>
                <a:lnTo>
                  <a:pt x="29" y="316"/>
                </a:lnTo>
                <a:lnTo>
                  <a:pt x="29" y="306"/>
                </a:lnTo>
                <a:lnTo>
                  <a:pt x="29" y="299"/>
                </a:lnTo>
                <a:lnTo>
                  <a:pt x="29" y="289"/>
                </a:lnTo>
                <a:lnTo>
                  <a:pt x="29" y="281"/>
                </a:lnTo>
                <a:lnTo>
                  <a:pt x="27" y="272"/>
                </a:lnTo>
                <a:lnTo>
                  <a:pt x="27" y="262"/>
                </a:lnTo>
                <a:lnTo>
                  <a:pt x="25" y="255"/>
                </a:lnTo>
                <a:lnTo>
                  <a:pt x="25" y="247"/>
                </a:lnTo>
                <a:lnTo>
                  <a:pt x="25" y="238"/>
                </a:lnTo>
                <a:lnTo>
                  <a:pt x="23" y="230"/>
                </a:lnTo>
                <a:lnTo>
                  <a:pt x="21" y="221"/>
                </a:lnTo>
                <a:lnTo>
                  <a:pt x="21" y="213"/>
                </a:lnTo>
                <a:lnTo>
                  <a:pt x="19" y="205"/>
                </a:lnTo>
                <a:lnTo>
                  <a:pt x="19" y="196"/>
                </a:lnTo>
                <a:lnTo>
                  <a:pt x="17" y="188"/>
                </a:lnTo>
                <a:lnTo>
                  <a:pt x="17" y="181"/>
                </a:lnTo>
                <a:lnTo>
                  <a:pt x="17" y="171"/>
                </a:lnTo>
                <a:lnTo>
                  <a:pt x="15" y="164"/>
                </a:lnTo>
                <a:lnTo>
                  <a:pt x="15" y="154"/>
                </a:lnTo>
                <a:lnTo>
                  <a:pt x="15" y="146"/>
                </a:lnTo>
                <a:lnTo>
                  <a:pt x="14" y="139"/>
                </a:lnTo>
                <a:lnTo>
                  <a:pt x="12" y="129"/>
                </a:lnTo>
                <a:lnTo>
                  <a:pt x="12" y="120"/>
                </a:lnTo>
                <a:lnTo>
                  <a:pt x="12" y="112"/>
                </a:lnTo>
                <a:lnTo>
                  <a:pt x="10" y="105"/>
                </a:lnTo>
                <a:lnTo>
                  <a:pt x="10" y="97"/>
                </a:lnTo>
                <a:lnTo>
                  <a:pt x="8" y="88"/>
                </a:lnTo>
                <a:lnTo>
                  <a:pt x="8" y="80"/>
                </a:lnTo>
                <a:lnTo>
                  <a:pt x="6" y="70"/>
                </a:lnTo>
                <a:lnTo>
                  <a:pt x="6" y="63"/>
                </a:lnTo>
                <a:lnTo>
                  <a:pt x="4" y="53"/>
                </a:lnTo>
                <a:lnTo>
                  <a:pt x="4" y="46"/>
                </a:lnTo>
                <a:lnTo>
                  <a:pt x="4" y="38"/>
                </a:lnTo>
                <a:lnTo>
                  <a:pt x="2" y="29"/>
                </a:lnTo>
                <a:lnTo>
                  <a:pt x="2" y="21"/>
                </a:lnTo>
                <a:lnTo>
                  <a:pt x="2" y="13"/>
                </a:lnTo>
                <a:lnTo>
                  <a:pt x="0" y="8"/>
                </a:lnTo>
                <a:lnTo>
                  <a:pt x="6" y="4"/>
                </a:lnTo>
                <a:lnTo>
                  <a:pt x="12" y="4"/>
                </a:lnTo>
                <a:lnTo>
                  <a:pt x="17" y="4"/>
                </a:lnTo>
                <a:lnTo>
                  <a:pt x="23" y="4"/>
                </a:lnTo>
                <a:lnTo>
                  <a:pt x="29" y="4"/>
                </a:lnTo>
                <a:lnTo>
                  <a:pt x="34" y="4"/>
                </a:lnTo>
                <a:lnTo>
                  <a:pt x="40" y="4"/>
                </a:lnTo>
                <a:lnTo>
                  <a:pt x="44" y="4"/>
                </a:lnTo>
                <a:lnTo>
                  <a:pt x="50" y="4"/>
                </a:lnTo>
                <a:lnTo>
                  <a:pt x="55" y="4"/>
                </a:lnTo>
                <a:lnTo>
                  <a:pt x="61" y="4"/>
                </a:lnTo>
                <a:lnTo>
                  <a:pt x="67" y="4"/>
                </a:lnTo>
                <a:lnTo>
                  <a:pt x="72" y="4"/>
                </a:lnTo>
                <a:lnTo>
                  <a:pt x="78" y="4"/>
                </a:lnTo>
                <a:lnTo>
                  <a:pt x="84" y="4"/>
                </a:lnTo>
                <a:lnTo>
                  <a:pt x="90" y="4"/>
                </a:lnTo>
                <a:lnTo>
                  <a:pt x="95" y="4"/>
                </a:lnTo>
                <a:lnTo>
                  <a:pt x="101" y="4"/>
                </a:lnTo>
                <a:lnTo>
                  <a:pt x="107" y="4"/>
                </a:lnTo>
                <a:lnTo>
                  <a:pt x="112" y="2"/>
                </a:lnTo>
                <a:lnTo>
                  <a:pt x="118" y="2"/>
                </a:lnTo>
                <a:lnTo>
                  <a:pt x="124" y="2"/>
                </a:lnTo>
                <a:lnTo>
                  <a:pt x="130" y="2"/>
                </a:lnTo>
                <a:lnTo>
                  <a:pt x="135" y="2"/>
                </a:lnTo>
                <a:lnTo>
                  <a:pt x="141" y="2"/>
                </a:lnTo>
                <a:lnTo>
                  <a:pt x="147" y="2"/>
                </a:lnTo>
                <a:lnTo>
                  <a:pt x="152" y="2"/>
                </a:lnTo>
                <a:lnTo>
                  <a:pt x="156" y="2"/>
                </a:lnTo>
                <a:lnTo>
                  <a:pt x="162" y="2"/>
                </a:lnTo>
                <a:lnTo>
                  <a:pt x="168" y="2"/>
                </a:lnTo>
                <a:lnTo>
                  <a:pt x="173" y="2"/>
                </a:lnTo>
                <a:lnTo>
                  <a:pt x="179" y="2"/>
                </a:lnTo>
                <a:lnTo>
                  <a:pt x="187" y="2"/>
                </a:lnTo>
                <a:lnTo>
                  <a:pt x="192" y="2"/>
                </a:lnTo>
                <a:lnTo>
                  <a:pt x="198" y="2"/>
                </a:lnTo>
                <a:lnTo>
                  <a:pt x="198" y="0"/>
                </a:lnTo>
                <a:lnTo>
                  <a:pt x="200" y="0"/>
                </a:lnTo>
                <a:lnTo>
                  <a:pt x="2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2" name="Freeform 52">
            <a:extLst>
              <a:ext uri="{FF2B5EF4-FFF2-40B4-BE49-F238E27FC236}">
                <a16:creationId xmlns:a16="http://schemas.microsoft.com/office/drawing/2014/main" id="{004CE537-9EE0-48DF-B4E6-41D153CDA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076" y="3995739"/>
            <a:ext cx="1050925" cy="2416175"/>
          </a:xfrm>
          <a:custGeom>
            <a:avLst/>
            <a:gdLst>
              <a:gd name="T0" fmla="*/ 31 w 310"/>
              <a:gd name="T1" fmla="*/ 0 h 711"/>
              <a:gd name="T2" fmla="*/ 63 w 310"/>
              <a:gd name="T3" fmla="*/ 2 h 711"/>
              <a:gd name="T4" fmla="*/ 93 w 310"/>
              <a:gd name="T5" fmla="*/ 2 h 711"/>
              <a:gd name="T6" fmla="*/ 126 w 310"/>
              <a:gd name="T7" fmla="*/ 2 h 711"/>
              <a:gd name="T8" fmla="*/ 158 w 310"/>
              <a:gd name="T9" fmla="*/ 4 h 711"/>
              <a:gd name="T10" fmla="*/ 190 w 310"/>
              <a:gd name="T11" fmla="*/ 4 h 711"/>
              <a:gd name="T12" fmla="*/ 225 w 310"/>
              <a:gd name="T13" fmla="*/ 10 h 711"/>
              <a:gd name="T14" fmla="*/ 242 w 310"/>
              <a:gd name="T15" fmla="*/ 42 h 711"/>
              <a:gd name="T16" fmla="*/ 246 w 310"/>
              <a:gd name="T17" fmla="*/ 89 h 711"/>
              <a:gd name="T18" fmla="*/ 247 w 310"/>
              <a:gd name="T19" fmla="*/ 135 h 711"/>
              <a:gd name="T20" fmla="*/ 251 w 310"/>
              <a:gd name="T21" fmla="*/ 175 h 711"/>
              <a:gd name="T22" fmla="*/ 255 w 310"/>
              <a:gd name="T23" fmla="*/ 207 h 711"/>
              <a:gd name="T24" fmla="*/ 259 w 310"/>
              <a:gd name="T25" fmla="*/ 242 h 711"/>
              <a:gd name="T26" fmla="*/ 261 w 310"/>
              <a:gd name="T27" fmla="*/ 276 h 711"/>
              <a:gd name="T28" fmla="*/ 266 w 310"/>
              <a:gd name="T29" fmla="*/ 319 h 711"/>
              <a:gd name="T30" fmla="*/ 272 w 310"/>
              <a:gd name="T31" fmla="*/ 363 h 711"/>
              <a:gd name="T32" fmla="*/ 278 w 310"/>
              <a:gd name="T33" fmla="*/ 411 h 711"/>
              <a:gd name="T34" fmla="*/ 280 w 310"/>
              <a:gd name="T35" fmla="*/ 437 h 711"/>
              <a:gd name="T36" fmla="*/ 282 w 310"/>
              <a:gd name="T37" fmla="*/ 466 h 711"/>
              <a:gd name="T38" fmla="*/ 284 w 310"/>
              <a:gd name="T39" fmla="*/ 492 h 711"/>
              <a:gd name="T40" fmla="*/ 289 w 310"/>
              <a:gd name="T41" fmla="*/ 529 h 711"/>
              <a:gd name="T42" fmla="*/ 293 w 310"/>
              <a:gd name="T43" fmla="*/ 567 h 711"/>
              <a:gd name="T44" fmla="*/ 297 w 310"/>
              <a:gd name="T45" fmla="*/ 599 h 711"/>
              <a:gd name="T46" fmla="*/ 301 w 310"/>
              <a:gd name="T47" fmla="*/ 631 h 711"/>
              <a:gd name="T48" fmla="*/ 305 w 310"/>
              <a:gd name="T49" fmla="*/ 662 h 711"/>
              <a:gd name="T50" fmla="*/ 306 w 310"/>
              <a:gd name="T51" fmla="*/ 692 h 711"/>
              <a:gd name="T52" fmla="*/ 297 w 310"/>
              <a:gd name="T53" fmla="*/ 711 h 711"/>
              <a:gd name="T54" fmla="*/ 268 w 310"/>
              <a:gd name="T55" fmla="*/ 709 h 711"/>
              <a:gd name="T56" fmla="*/ 240 w 310"/>
              <a:gd name="T57" fmla="*/ 709 h 711"/>
              <a:gd name="T58" fmla="*/ 211 w 310"/>
              <a:gd name="T59" fmla="*/ 705 h 711"/>
              <a:gd name="T60" fmla="*/ 181 w 310"/>
              <a:gd name="T61" fmla="*/ 705 h 711"/>
              <a:gd name="T62" fmla="*/ 152 w 310"/>
              <a:gd name="T63" fmla="*/ 704 h 711"/>
              <a:gd name="T64" fmla="*/ 124 w 310"/>
              <a:gd name="T65" fmla="*/ 704 h 711"/>
              <a:gd name="T66" fmla="*/ 95 w 310"/>
              <a:gd name="T67" fmla="*/ 700 h 711"/>
              <a:gd name="T68" fmla="*/ 69 w 310"/>
              <a:gd name="T69" fmla="*/ 696 h 711"/>
              <a:gd name="T70" fmla="*/ 36 w 310"/>
              <a:gd name="T71" fmla="*/ 685 h 711"/>
              <a:gd name="T72" fmla="*/ 35 w 310"/>
              <a:gd name="T73" fmla="*/ 643 h 711"/>
              <a:gd name="T74" fmla="*/ 33 w 310"/>
              <a:gd name="T75" fmla="*/ 601 h 711"/>
              <a:gd name="T76" fmla="*/ 31 w 310"/>
              <a:gd name="T77" fmla="*/ 561 h 711"/>
              <a:gd name="T78" fmla="*/ 29 w 310"/>
              <a:gd name="T79" fmla="*/ 521 h 711"/>
              <a:gd name="T80" fmla="*/ 27 w 310"/>
              <a:gd name="T81" fmla="*/ 479 h 711"/>
              <a:gd name="T82" fmla="*/ 27 w 310"/>
              <a:gd name="T83" fmla="*/ 439 h 711"/>
              <a:gd name="T84" fmla="*/ 27 w 310"/>
              <a:gd name="T85" fmla="*/ 399 h 711"/>
              <a:gd name="T86" fmla="*/ 23 w 310"/>
              <a:gd name="T87" fmla="*/ 359 h 711"/>
              <a:gd name="T88" fmla="*/ 21 w 310"/>
              <a:gd name="T89" fmla="*/ 323 h 711"/>
              <a:gd name="T90" fmla="*/ 19 w 310"/>
              <a:gd name="T91" fmla="*/ 283 h 711"/>
              <a:gd name="T92" fmla="*/ 17 w 310"/>
              <a:gd name="T93" fmla="*/ 245 h 711"/>
              <a:gd name="T94" fmla="*/ 16 w 310"/>
              <a:gd name="T95" fmla="*/ 207 h 711"/>
              <a:gd name="T96" fmla="*/ 14 w 310"/>
              <a:gd name="T97" fmla="*/ 169 h 711"/>
              <a:gd name="T98" fmla="*/ 10 w 310"/>
              <a:gd name="T99" fmla="*/ 126 h 711"/>
              <a:gd name="T100" fmla="*/ 8 w 310"/>
              <a:gd name="T101" fmla="*/ 84 h 711"/>
              <a:gd name="T102" fmla="*/ 2 w 310"/>
              <a:gd name="T103" fmla="*/ 38 h 711"/>
              <a:gd name="T104" fmla="*/ 2 w 310"/>
              <a:gd name="T105" fmla="*/ 4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0" h="711">
                <a:moveTo>
                  <a:pt x="6" y="0"/>
                </a:moveTo>
                <a:lnTo>
                  <a:pt x="12" y="0"/>
                </a:lnTo>
                <a:lnTo>
                  <a:pt x="17" y="0"/>
                </a:lnTo>
                <a:lnTo>
                  <a:pt x="25" y="0"/>
                </a:lnTo>
                <a:lnTo>
                  <a:pt x="31" y="0"/>
                </a:lnTo>
                <a:lnTo>
                  <a:pt x="36" y="0"/>
                </a:lnTo>
                <a:lnTo>
                  <a:pt x="42" y="0"/>
                </a:lnTo>
                <a:lnTo>
                  <a:pt x="50" y="0"/>
                </a:lnTo>
                <a:lnTo>
                  <a:pt x="55" y="2"/>
                </a:lnTo>
                <a:lnTo>
                  <a:pt x="63" y="2"/>
                </a:lnTo>
                <a:lnTo>
                  <a:pt x="69" y="2"/>
                </a:lnTo>
                <a:lnTo>
                  <a:pt x="74" y="2"/>
                </a:lnTo>
                <a:lnTo>
                  <a:pt x="82" y="2"/>
                </a:lnTo>
                <a:lnTo>
                  <a:pt x="88" y="2"/>
                </a:lnTo>
                <a:lnTo>
                  <a:pt x="93" y="2"/>
                </a:lnTo>
                <a:lnTo>
                  <a:pt x="101" y="2"/>
                </a:lnTo>
                <a:lnTo>
                  <a:pt x="109" y="2"/>
                </a:lnTo>
                <a:lnTo>
                  <a:pt x="114" y="2"/>
                </a:lnTo>
                <a:lnTo>
                  <a:pt x="120" y="2"/>
                </a:lnTo>
                <a:lnTo>
                  <a:pt x="126" y="2"/>
                </a:lnTo>
                <a:lnTo>
                  <a:pt x="133" y="2"/>
                </a:lnTo>
                <a:lnTo>
                  <a:pt x="139" y="2"/>
                </a:lnTo>
                <a:lnTo>
                  <a:pt x="145" y="2"/>
                </a:lnTo>
                <a:lnTo>
                  <a:pt x="151" y="2"/>
                </a:lnTo>
                <a:lnTo>
                  <a:pt x="158" y="4"/>
                </a:lnTo>
                <a:lnTo>
                  <a:pt x="164" y="4"/>
                </a:lnTo>
                <a:lnTo>
                  <a:pt x="171" y="4"/>
                </a:lnTo>
                <a:lnTo>
                  <a:pt x="177" y="4"/>
                </a:lnTo>
                <a:lnTo>
                  <a:pt x="185" y="4"/>
                </a:lnTo>
                <a:lnTo>
                  <a:pt x="190" y="4"/>
                </a:lnTo>
                <a:lnTo>
                  <a:pt x="196" y="4"/>
                </a:lnTo>
                <a:lnTo>
                  <a:pt x="204" y="4"/>
                </a:lnTo>
                <a:lnTo>
                  <a:pt x="211" y="4"/>
                </a:lnTo>
                <a:lnTo>
                  <a:pt x="217" y="6"/>
                </a:lnTo>
                <a:lnTo>
                  <a:pt x="225" y="10"/>
                </a:lnTo>
                <a:lnTo>
                  <a:pt x="232" y="11"/>
                </a:lnTo>
                <a:lnTo>
                  <a:pt x="240" y="13"/>
                </a:lnTo>
                <a:lnTo>
                  <a:pt x="240" y="23"/>
                </a:lnTo>
                <a:lnTo>
                  <a:pt x="240" y="30"/>
                </a:lnTo>
                <a:lnTo>
                  <a:pt x="242" y="42"/>
                </a:lnTo>
                <a:lnTo>
                  <a:pt x="242" y="51"/>
                </a:lnTo>
                <a:lnTo>
                  <a:pt x="242" y="59"/>
                </a:lnTo>
                <a:lnTo>
                  <a:pt x="244" y="68"/>
                </a:lnTo>
                <a:lnTo>
                  <a:pt x="244" y="80"/>
                </a:lnTo>
                <a:lnTo>
                  <a:pt x="246" y="89"/>
                </a:lnTo>
                <a:lnTo>
                  <a:pt x="246" y="97"/>
                </a:lnTo>
                <a:lnTo>
                  <a:pt x="246" y="107"/>
                </a:lnTo>
                <a:lnTo>
                  <a:pt x="247" y="116"/>
                </a:lnTo>
                <a:lnTo>
                  <a:pt x="247" y="126"/>
                </a:lnTo>
                <a:lnTo>
                  <a:pt x="247" y="135"/>
                </a:lnTo>
                <a:lnTo>
                  <a:pt x="249" y="145"/>
                </a:lnTo>
                <a:lnTo>
                  <a:pt x="249" y="154"/>
                </a:lnTo>
                <a:lnTo>
                  <a:pt x="251" y="164"/>
                </a:lnTo>
                <a:lnTo>
                  <a:pt x="251" y="169"/>
                </a:lnTo>
                <a:lnTo>
                  <a:pt x="251" y="175"/>
                </a:lnTo>
                <a:lnTo>
                  <a:pt x="253" y="183"/>
                </a:lnTo>
                <a:lnTo>
                  <a:pt x="253" y="188"/>
                </a:lnTo>
                <a:lnTo>
                  <a:pt x="253" y="194"/>
                </a:lnTo>
                <a:lnTo>
                  <a:pt x="255" y="202"/>
                </a:lnTo>
                <a:lnTo>
                  <a:pt x="255" y="207"/>
                </a:lnTo>
                <a:lnTo>
                  <a:pt x="257" y="215"/>
                </a:lnTo>
                <a:lnTo>
                  <a:pt x="257" y="221"/>
                </a:lnTo>
                <a:lnTo>
                  <a:pt x="257" y="228"/>
                </a:lnTo>
                <a:lnTo>
                  <a:pt x="257" y="234"/>
                </a:lnTo>
                <a:lnTo>
                  <a:pt x="259" y="242"/>
                </a:lnTo>
                <a:lnTo>
                  <a:pt x="259" y="247"/>
                </a:lnTo>
                <a:lnTo>
                  <a:pt x="259" y="253"/>
                </a:lnTo>
                <a:lnTo>
                  <a:pt x="261" y="261"/>
                </a:lnTo>
                <a:lnTo>
                  <a:pt x="261" y="266"/>
                </a:lnTo>
                <a:lnTo>
                  <a:pt x="261" y="276"/>
                </a:lnTo>
                <a:lnTo>
                  <a:pt x="263" y="285"/>
                </a:lnTo>
                <a:lnTo>
                  <a:pt x="263" y="293"/>
                </a:lnTo>
                <a:lnTo>
                  <a:pt x="265" y="302"/>
                </a:lnTo>
                <a:lnTo>
                  <a:pt x="266" y="310"/>
                </a:lnTo>
                <a:lnTo>
                  <a:pt x="266" y="319"/>
                </a:lnTo>
                <a:lnTo>
                  <a:pt x="268" y="329"/>
                </a:lnTo>
                <a:lnTo>
                  <a:pt x="270" y="338"/>
                </a:lnTo>
                <a:lnTo>
                  <a:pt x="270" y="346"/>
                </a:lnTo>
                <a:lnTo>
                  <a:pt x="272" y="356"/>
                </a:lnTo>
                <a:lnTo>
                  <a:pt x="272" y="363"/>
                </a:lnTo>
                <a:lnTo>
                  <a:pt x="274" y="375"/>
                </a:lnTo>
                <a:lnTo>
                  <a:pt x="274" y="382"/>
                </a:lnTo>
                <a:lnTo>
                  <a:pt x="276" y="392"/>
                </a:lnTo>
                <a:lnTo>
                  <a:pt x="276" y="401"/>
                </a:lnTo>
                <a:lnTo>
                  <a:pt x="278" y="411"/>
                </a:lnTo>
                <a:lnTo>
                  <a:pt x="278" y="415"/>
                </a:lnTo>
                <a:lnTo>
                  <a:pt x="278" y="422"/>
                </a:lnTo>
                <a:lnTo>
                  <a:pt x="278" y="426"/>
                </a:lnTo>
                <a:lnTo>
                  <a:pt x="280" y="432"/>
                </a:lnTo>
                <a:lnTo>
                  <a:pt x="280" y="437"/>
                </a:lnTo>
                <a:lnTo>
                  <a:pt x="280" y="443"/>
                </a:lnTo>
                <a:lnTo>
                  <a:pt x="280" y="449"/>
                </a:lnTo>
                <a:lnTo>
                  <a:pt x="282" y="454"/>
                </a:lnTo>
                <a:lnTo>
                  <a:pt x="282" y="458"/>
                </a:lnTo>
                <a:lnTo>
                  <a:pt x="282" y="466"/>
                </a:lnTo>
                <a:lnTo>
                  <a:pt x="282" y="470"/>
                </a:lnTo>
                <a:lnTo>
                  <a:pt x="282" y="475"/>
                </a:lnTo>
                <a:lnTo>
                  <a:pt x="282" y="481"/>
                </a:lnTo>
                <a:lnTo>
                  <a:pt x="284" y="487"/>
                </a:lnTo>
                <a:lnTo>
                  <a:pt x="284" y="492"/>
                </a:lnTo>
                <a:lnTo>
                  <a:pt x="286" y="498"/>
                </a:lnTo>
                <a:lnTo>
                  <a:pt x="286" y="506"/>
                </a:lnTo>
                <a:lnTo>
                  <a:pt x="286" y="513"/>
                </a:lnTo>
                <a:lnTo>
                  <a:pt x="287" y="521"/>
                </a:lnTo>
                <a:lnTo>
                  <a:pt x="289" y="529"/>
                </a:lnTo>
                <a:lnTo>
                  <a:pt x="289" y="536"/>
                </a:lnTo>
                <a:lnTo>
                  <a:pt x="291" y="544"/>
                </a:lnTo>
                <a:lnTo>
                  <a:pt x="291" y="551"/>
                </a:lnTo>
                <a:lnTo>
                  <a:pt x="293" y="561"/>
                </a:lnTo>
                <a:lnTo>
                  <a:pt x="293" y="567"/>
                </a:lnTo>
                <a:lnTo>
                  <a:pt x="293" y="572"/>
                </a:lnTo>
                <a:lnTo>
                  <a:pt x="293" y="580"/>
                </a:lnTo>
                <a:lnTo>
                  <a:pt x="295" y="586"/>
                </a:lnTo>
                <a:lnTo>
                  <a:pt x="295" y="593"/>
                </a:lnTo>
                <a:lnTo>
                  <a:pt x="297" y="599"/>
                </a:lnTo>
                <a:lnTo>
                  <a:pt x="297" y="607"/>
                </a:lnTo>
                <a:lnTo>
                  <a:pt x="299" y="614"/>
                </a:lnTo>
                <a:lnTo>
                  <a:pt x="299" y="620"/>
                </a:lnTo>
                <a:lnTo>
                  <a:pt x="299" y="626"/>
                </a:lnTo>
                <a:lnTo>
                  <a:pt x="301" y="631"/>
                </a:lnTo>
                <a:lnTo>
                  <a:pt x="301" y="637"/>
                </a:lnTo>
                <a:lnTo>
                  <a:pt x="301" y="643"/>
                </a:lnTo>
                <a:lnTo>
                  <a:pt x="303" y="648"/>
                </a:lnTo>
                <a:lnTo>
                  <a:pt x="303" y="654"/>
                </a:lnTo>
                <a:lnTo>
                  <a:pt x="305" y="662"/>
                </a:lnTo>
                <a:lnTo>
                  <a:pt x="305" y="667"/>
                </a:lnTo>
                <a:lnTo>
                  <a:pt x="305" y="673"/>
                </a:lnTo>
                <a:lnTo>
                  <a:pt x="306" y="679"/>
                </a:lnTo>
                <a:lnTo>
                  <a:pt x="306" y="686"/>
                </a:lnTo>
                <a:lnTo>
                  <a:pt x="306" y="692"/>
                </a:lnTo>
                <a:lnTo>
                  <a:pt x="308" y="698"/>
                </a:lnTo>
                <a:lnTo>
                  <a:pt x="308" y="704"/>
                </a:lnTo>
                <a:lnTo>
                  <a:pt x="310" y="711"/>
                </a:lnTo>
                <a:lnTo>
                  <a:pt x="303" y="711"/>
                </a:lnTo>
                <a:lnTo>
                  <a:pt x="297" y="711"/>
                </a:lnTo>
                <a:lnTo>
                  <a:pt x="291" y="711"/>
                </a:lnTo>
                <a:lnTo>
                  <a:pt x="286" y="711"/>
                </a:lnTo>
                <a:lnTo>
                  <a:pt x="280" y="709"/>
                </a:lnTo>
                <a:lnTo>
                  <a:pt x="274" y="709"/>
                </a:lnTo>
                <a:lnTo>
                  <a:pt x="268" y="709"/>
                </a:lnTo>
                <a:lnTo>
                  <a:pt x="263" y="709"/>
                </a:lnTo>
                <a:lnTo>
                  <a:pt x="257" y="709"/>
                </a:lnTo>
                <a:lnTo>
                  <a:pt x="251" y="709"/>
                </a:lnTo>
                <a:lnTo>
                  <a:pt x="246" y="709"/>
                </a:lnTo>
                <a:lnTo>
                  <a:pt x="240" y="709"/>
                </a:lnTo>
                <a:lnTo>
                  <a:pt x="234" y="707"/>
                </a:lnTo>
                <a:lnTo>
                  <a:pt x="228" y="707"/>
                </a:lnTo>
                <a:lnTo>
                  <a:pt x="223" y="707"/>
                </a:lnTo>
                <a:lnTo>
                  <a:pt x="217" y="707"/>
                </a:lnTo>
                <a:lnTo>
                  <a:pt x="211" y="705"/>
                </a:lnTo>
                <a:lnTo>
                  <a:pt x="204" y="705"/>
                </a:lnTo>
                <a:lnTo>
                  <a:pt x="198" y="705"/>
                </a:lnTo>
                <a:lnTo>
                  <a:pt x="192" y="705"/>
                </a:lnTo>
                <a:lnTo>
                  <a:pt x="187" y="705"/>
                </a:lnTo>
                <a:lnTo>
                  <a:pt x="181" y="705"/>
                </a:lnTo>
                <a:lnTo>
                  <a:pt x="175" y="705"/>
                </a:lnTo>
                <a:lnTo>
                  <a:pt x="170" y="705"/>
                </a:lnTo>
                <a:lnTo>
                  <a:pt x="164" y="704"/>
                </a:lnTo>
                <a:lnTo>
                  <a:pt x="158" y="704"/>
                </a:lnTo>
                <a:lnTo>
                  <a:pt x="152" y="704"/>
                </a:lnTo>
                <a:lnTo>
                  <a:pt x="147" y="704"/>
                </a:lnTo>
                <a:lnTo>
                  <a:pt x="141" y="704"/>
                </a:lnTo>
                <a:lnTo>
                  <a:pt x="135" y="704"/>
                </a:lnTo>
                <a:lnTo>
                  <a:pt x="130" y="704"/>
                </a:lnTo>
                <a:lnTo>
                  <a:pt x="124" y="704"/>
                </a:lnTo>
                <a:lnTo>
                  <a:pt x="118" y="704"/>
                </a:lnTo>
                <a:lnTo>
                  <a:pt x="112" y="702"/>
                </a:lnTo>
                <a:lnTo>
                  <a:pt x="107" y="702"/>
                </a:lnTo>
                <a:lnTo>
                  <a:pt x="101" y="702"/>
                </a:lnTo>
                <a:lnTo>
                  <a:pt x="95" y="700"/>
                </a:lnTo>
                <a:lnTo>
                  <a:pt x="90" y="700"/>
                </a:lnTo>
                <a:lnTo>
                  <a:pt x="84" y="698"/>
                </a:lnTo>
                <a:lnTo>
                  <a:pt x="80" y="698"/>
                </a:lnTo>
                <a:lnTo>
                  <a:pt x="74" y="698"/>
                </a:lnTo>
                <a:lnTo>
                  <a:pt x="69" y="696"/>
                </a:lnTo>
                <a:lnTo>
                  <a:pt x="63" y="696"/>
                </a:lnTo>
                <a:lnTo>
                  <a:pt x="57" y="696"/>
                </a:lnTo>
                <a:lnTo>
                  <a:pt x="48" y="694"/>
                </a:lnTo>
                <a:lnTo>
                  <a:pt x="38" y="694"/>
                </a:lnTo>
                <a:lnTo>
                  <a:pt x="36" y="685"/>
                </a:lnTo>
                <a:lnTo>
                  <a:pt x="36" y="677"/>
                </a:lnTo>
                <a:lnTo>
                  <a:pt x="36" y="667"/>
                </a:lnTo>
                <a:lnTo>
                  <a:pt x="35" y="660"/>
                </a:lnTo>
                <a:lnTo>
                  <a:pt x="35" y="650"/>
                </a:lnTo>
                <a:lnTo>
                  <a:pt x="35" y="643"/>
                </a:lnTo>
                <a:lnTo>
                  <a:pt x="33" y="633"/>
                </a:lnTo>
                <a:lnTo>
                  <a:pt x="33" y="626"/>
                </a:lnTo>
                <a:lnTo>
                  <a:pt x="33" y="618"/>
                </a:lnTo>
                <a:lnTo>
                  <a:pt x="33" y="608"/>
                </a:lnTo>
                <a:lnTo>
                  <a:pt x="33" y="601"/>
                </a:lnTo>
                <a:lnTo>
                  <a:pt x="33" y="593"/>
                </a:lnTo>
                <a:lnTo>
                  <a:pt x="31" y="586"/>
                </a:lnTo>
                <a:lnTo>
                  <a:pt x="31" y="578"/>
                </a:lnTo>
                <a:lnTo>
                  <a:pt x="31" y="569"/>
                </a:lnTo>
                <a:lnTo>
                  <a:pt x="31" y="561"/>
                </a:lnTo>
                <a:lnTo>
                  <a:pt x="31" y="551"/>
                </a:lnTo>
                <a:lnTo>
                  <a:pt x="31" y="544"/>
                </a:lnTo>
                <a:lnTo>
                  <a:pt x="31" y="536"/>
                </a:lnTo>
                <a:lnTo>
                  <a:pt x="31" y="529"/>
                </a:lnTo>
                <a:lnTo>
                  <a:pt x="29" y="521"/>
                </a:lnTo>
                <a:lnTo>
                  <a:pt x="29" y="512"/>
                </a:lnTo>
                <a:lnTo>
                  <a:pt x="29" y="504"/>
                </a:lnTo>
                <a:lnTo>
                  <a:pt x="29" y="496"/>
                </a:lnTo>
                <a:lnTo>
                  <a:pt x="27" y="487"/>
                </a:lnTo>
                <a:lnTo>
                  <a:pt x="27" y="479"/>
                </a:lnTo>
                <a:lnTo>
                  <a:pt x="27" y="472"/>
                </a:lnTo>
                <a:lnTo>
                  <a:pt x="27" y="464"/>
                </a:lnTo>
                <a:lnTo>
                  <a:pt x="27" y="454"/>
                </a:lnTo>
                <a:lnTo>
                  <a:pt x="27" y="447"/>
                </a:lnTo>
                <a:lnTo>
                  <a:pt x="27" y="439"/>
                </a:lnTo>
                <a:lnTo>
                  <a:pt x="27" y="432"/>
                </a:lnTo>
                <a:lnTo>
                  <a:pt x="27" y="422"/>
                </a:lnTo>
                <a:lnTo>
                  <a:pt x="27" y="415"/>
                </a:lnTo>
                <a:lnTo>
                  <a:pt x="27" y="407"/>
                </a:lnTo>
                <a:lnTo>
                  <a:pt x="27" y="399"/>
                </a:lnTo>
                <a:lnTo>
                  <a:pt x="25" y="390"/>
                </a:lnTo>
                <a:lnTo>
                  <a:pt x="25" y="384"/>
                </a:lnTo>
                <a:lnTo>
                  <a:pt x="23" y="375"/>
                </a:lnTo>
                <a:lnTo>
                  <a:pt x="23" y="369"/>
                </a:lnTo>
                <a:lnTo>
                  <a:pt x="23" y="359"/>
                </a:lnTo>
                <a:lnTo>
                  <a:pt x="23" y="352"/>
                </a:lnTo>
                <a:lnTo>
                  <a:pt x="23" y="344"/>
                </a:lnTo>
                <a:lnTo>
                  <a:pt x="23" y="338"/>
                </a:lnTo>
                <a:lnTo>
                  <a:pt x="21" y="329"/>
                </a:lnTo>
                <a:lnTo>
                  <a:pt x="21" y="323"/>
                </a:lnTo>
                <a:lnTo>
                  <a:pt x="21" y="314"/>
                </a:lnTo>
                <a:lnTo>
                  <a:pt x="21" y="306"/>
                </a:lnTo>
                <a:lnTo>
                  <a:pt x="19" y="299"/>
                </a:lnTo>
                <a:lnTo>
                  <a:pt x="19" y="291"/>
                </a:lnTo>
                <a:lnTo>
                  <a:pt x="19" y="283"/>
                </a:lnTo>
                <a:lnTo>
                  <a:pt x="19" y="278"/>
                </a:lnTo>
                <a:lnTo>
                  <a:pt x="19" y="268"/>
                </a:lnTo>
                <a:lnTo>
                  <a:pt x="17" y="261"/>
                </a:lnTo>
                <a:lnTo>
                  <a:pt x="17" y="253"/>
                </a:lnTo>
                <a:lnTo>
                  <a:pt x="17" y="245"/>
                </a:lnTo>
                <a:lnTo>
                  <a:pt x="16" y="238"/>
                </a:lnTo>
                <a:lnTo>
                  <a:pt x="16" y="230"/>
                </a:lnTo>
                <a:lnTo>
                  <a:pt x="16" y="223"/>
                </a:lnTo>
                <a:lnTo>
                  <a:pt x="16" y="215"/>
                </a:lnTo>
                <a:lnTo>
                  <a:pt x="16" y="207"/>
                </a:lnTo>
                <a:lnTo>
                  <a:pt x="16" y="200"/>
                </a:lnTo>
                <a:lnTo>
                  <a:pt x="14" y="192"/>
                </a:lnTo>
                <a:lnTo>
                  <a:pt x="14" y="184"/>
                </a:lnTo>
                <a:lnTo>
                  <a:pt x="14" y="177"/>
                </a:lnTo>
                <a:lnTo>
                  <a:pt x="14" y="169"/>
                </a:lnTo>
                <a:lnTo>
                  <a:pt x="14" y="162"/>
                </a:lnTo>
                <a:lnTo>
                  <a:pt x="14" y="154"/>
                </a:lnTo>
                <a:lnTo>
                  <a:pt x="12" y="145"/>
                </a:lnTo>
                <a:lnTo>
                  <a:pt x="12" y="137"/>
                </a:lnTo>
                <a:lnTo>
                  <a:pt x="10" y="126"/>
                </a:lnTo>
                <a:lnTo>
                  <a:pt x="10" y="118"/>
                </a:lnTo>
                <a:lnTo>
                  <a:pt x="10" y="108"/>
                </a:lnTo>
                <a:lnTo>
                  <a:pt x="10" y="101"/>
                </a:lnTo>
                <a:lnTo>
                  <a:pt x="8" y="91"/>
                </a:lnTo>
                <a:lnTo>
                  <a:pt x="8" y="84"/>
                </a:lnTo>
                <a:lnTo>
                  <a:pt x="6" y="72"/>
                </a:lnTo>
                <a:lnTo>
                  <a:pt x="6" y="65"/>
                </a:lnTo>
                <a:lnTo>
                  <a:pt x="4" y="55"/>
                </a:lnTo>
                <a:lnTo>
                  <a:pt x="4" y="46"/>
                </a:lnTo>
                <a:lnTo>
                  <a:pt x="2" y="38"/>
                </a:lnTo>
                <a:lnTo>
                  <a:pt x="2" y="29"/>
                </a:lnTo>
                <a:lnTo>
                  <a:pt x="0" y="19"/>
                </a:lnTo>
                <a:lnTo>
                  <a:pt x="0" y="11"/>
                </a:lnTo>
                <a:lnTo>
                  <a:pt x="2" y="8"/>
                </a:lnTo>
                <a:lnTo>
                  <a:pt x="2" y="4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3" name="Freeform 53">
            <a:extLst>
              <a:ext uri="{FF2B5EF4-FFF2-40B4-BE49-F238E27FC236}">
                <a16:creationId xmlns:a16="http://schemas.microsoft.com/office/drawing/2014/main" id="{AFF90DB2-8C82-4F16-8FE1-1B6DCF545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4002089"/>
            <a:ext cx="915988" cy="2287587"/>
          </a:xfrm>
          <a:custGeom>
            <a:avLst/>
            <a:gdLst>
              <a:gd name="T0" fmla="*/ 25 w 270"/>
              <a:gd name="T1" fmla="*/ 2 h 673"/>
              <a:gd name="T2" fmla="*/ 55 w 270"/>
              <a:gd name="T3" fmla="*/ 4 h 673"/>
              <a:gd name="T4" fmla="*/ 87 w 270"/>
              <a:gd name="T5" fmla="*/ 6 h 673"/>
              <a:gd name="T6" fmla="*/ 120 w 270"/>
              <a:gd name="T7" fmla="*/ 8 h 673"/>
              <a:gd name="T8" fmla="*/ 154 w 270"/>
              <a:gd name="T9" fmla="*/ 8 h 673"/>
              <a:gd name="T10" fmla="*/ 188 w 270"/>
              <a:gd name="T11" fmla="*/ 8 h 673"/>
              <a:gd name="T12" fmla="*/ 209 w 270"/>
              <a:gd name="T13" fmla="*/ 25 h 673"/>
              <a:gd name="T14" fmla="*/ 213 w 270"/>
              <a:gd name="T15" fmla="*/ 74 h 673"/>
              <a:gd name="T16" fmla="*/ 217 w 270"/>
              <a:gd name="T17" fmla="*/ 106 h 673"/>
              <a:gd name="T18" fmla="*/ 219 w 270"/>
              <a:gd name="T19" fmla="*/ 135 h 673"/>
              <a:gd name="T20" fmla="*/ 220 w 270"/>
              <a:gd name="T21" fmla="*/ 163 h 673"/>
              <a:gd name="T22" fmla="*/ 222 w 270"/>
              <a:gd name="T23" fmla="*/ 192 h 673"/>
              <a:gd name="T24" fmla="*/ 226 w 270"/>
              <a:gd name="T25" fmla="*/ 221 h 673"/>
              <a:gd name="T26" fmla="*/ 228 w 270"/>
              <a:gd name="T27" fmla="*/ 251 h 673"/>
              <a:gd name="T28" fmla="*/ 232 w 270"/>
              <a:gd name="T29" fmla="*/ 283 h 673"/>
              <a:gd name="T30" fmla="*/ 236 w 270"/>
              <a:gd name="T31" fmla="*/ 321 h 673"/>
              <a:gd name="T32" fmla="*/ 239 w 270"/>
              <a:gd name="T33" fmla="*/ 361 h 673"/>
              <a:gd name="T34" fmla="*/ 243 w 270"/>
              <a:gd name="T35" fmla="*/ 401 h 673"/>
              <a:gd name="T36" fmla="*/ 247 w 270"/>
              <a:gd name="T37" fmla="*/ 441 h 673"/>
              <a:gd name="T38" fmla="*/ 251 w 270"/>
              <a:gd name="T39" fmla="*/ 481 h 673"/>
              <a:gd name="T40" fmla="*/ 255 w 270"/>
              <a:gd name="T41" fmla="*/ 521 h 673"/>
              <a:gd name="T42" fmla="*/ 257 w 270"/>
              <a:gd name="T43" fmla="*/ 555 h 673"/>
              <a:gd name="T44" fmla="*/ 260 w 270"/>
              <a:gd name="T45" fmla="*/ 591 h 673"/>
              <a:gd name="T46" fmla="*/ 264 w 270"/>
              <a:gd name="T47" fmla="*/ 625 h 673"/>
              <a:gd name="T48" fmla="*/ 270 w 270"/>
              <a:gd name="T49" fmla="*/ 673 h 673"/>
              <a:gd name="T50" fmla="*/ 228 w 270"/>
              <a:gd name="T51" fmla="*/ 671 h 673"/>
              <a:gd name="T52" fmla="*/ 198 w 270"/>
              <a:gd name="T53" fmla="*/ 667 h 673"/>
              <a:gd name="T54" fmla="*/ 169 w 270"/>
              <a:gd name="T55" fmla="*/ 664 h 673"/>
              <a:gd name="T56" fmla="*/ 141 w 270"/>
              <a:gd name="T57" fmla="*/ 660 h 673"/>
              <a:gd name="T58" fmla="*/ 108 w 270"/>
              <a:gd name="T59" fmla="*/ 660 h 673"/>
              <a:gd name="T60" fmla="*/ 80 w 270"/>
              <a:gd name="T61" fmla="*/ 660 h 673"/>
              <a:gd name="T62" fmla="*/ 47 w 270"/>
              <a:gd name="T63" fmla="*/ 646 h 673"/>
              <a:gd name="T64" fmla="*/ 47 w 270"/>
              <a:gd name="T65" fmla="*/ 612 h 673"/>
              <a:gd name="T66" fmla="*/ 47 w 270"/>
              <a:gd name="T67" fmla="*/ 576 h 673"/>
              <a:gd name="T68" fmla="*/ 47 w 270"/>
              <a:gd name="T69" fmla="*/ 542 h 673"/>
              <a:gd name="T70" fmla="*/ 47 w 270"/>
              <a:gd name="T71" fmla="*/ 513 h 673"/>
              <a:gd name="T72" fmla="*/ 47 w 270"/>
              <a:gd name="T73" fmla="*/ 487 h 673"/>
              <a:gd name="T74" fmla="*/ 47 w 270"/>
              <a:gd name="T75" fmla="*/ 451 h 673"/>
              <a:gd name="T76" fmla="*/ 44 w 270"/>
              <a:gd name="T77" fmla="*/ 422 h 673"/>
              <a:gd name="T78" fmla="*/ 40 w 270"/>
              <a:gd name="T79" fmla="*/ 394 h 673"/>
              <a:gd name="T80" fmla="*/ 38 w 270"/>
              <a:gd name="T81" fmla="*/ 367 h 673"/>
              <a:gd name="T82" fmla="*/ 34 w 270"/>
              <a:gd name="T83" fmla="*/ 336 h 673"/>
              <a:gd name="T84" fmla="*/ 32 w 270"/>
              <a:gd name="T85" fmla="*/ 308 h 673"/>
              <a:gd name="T86" fmla="*/ 30 w 270"/>
              <a:gd name="T87" fmla="*/ 281 h 673"/>
              <a:gd name="T88" fmla="*/ 26 w 270"/>
              <a:gd name="T89" fmla="*/ 255 h 673"/>
              <a:gd name="T90" fmla="*/ 23 w 270"/>
              <a:gd name="T91" fmla="*/ 228 h 673"/>
              <a:gd name="T92" fmla="*/ 21 w 270"/>
              <a:gd name="T93" fmla="*/ 192 h 673"/>
              <a:gd name="T94" fmla="*/ 17 w 270"/>
              <a:gd name="T95" fmla="*/ 160 h 673"/>
              <a:gd name="T96" fmla="*/ 13 w 270"/>
              <a:gd name="T97" fmla="*/ 129 h 673"/>
              <a:gd name="T98" fmla="*/ 7 w 270"/>
              <a:gd name="T99" fmla="*/ 87 h 673"/>
              <a:gd name="T100" fmla="*/ 6 w 270"/>
              <a:gd name="T101" fmla="*/ 55 h 673"/>
              <a:gd name="T102" fmla="*/ 2 w 270"/>
              <a:gd name="T103" fmla="*/ 1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0" h="673">
                <a:moveTo>
                  <a:pt x="0" y="0"/>
                </a:moveTo>
                <a:lnTo>
                  <a:pt x="6" y="0"/>
                </a:lnTo>
                <a:lnTo>
                  <a:pt x="11" y="0"/>
                </a:lnTo>
                <a:lnTo>
                  <a:pt x="19" y="0"/>
                </a:lnTo>
                <a:lnTo>
                  <a:pt x="25" y="2"/>
                </a:lnTo>
                <a:lnTo>
                  <a:pt x="30" y="2"/>
                </a:lnTo>
                <a:lnTo>
                  <a:pt x="38" y="2"/>
                </a:lnTo>
                <a:lnTo>
                  <a:pt x="44" y="2"/>
                </a:lnTo>
                <a:lnTo>
                  <a:pt x="49" y="4"/>
                </a:lnTo>
                <a:lnTo>
                  <a:pt x="55" y="4"/>
                </a:lnTo>
                <a:lnTo>
                  <a:pt x="63" y="4"/>
                </a:lnTo>
                <a:lnTo>
                  <a:pt x="68" y="4"/>
                </a:lnTo>
                <a:lnTo>
                  <a:pt x="74" y="6"/>
                </a:lnTo>
                <a:lnTo>
                  <a:pt x="80" y="6"/>
                </a:lnTo>
                <a:lnTo>
                  <a:pt x="87" y="6"/>
                </a:lnTo>
                <a:lnTo>
                  <a:pt x="93" y="6"/>
                </a:lnTo>
                <a:lnTo>
                  <a:pt x="101" y="8"/>
                </a:lnTo>
                <a:lnTo>
                  <a:pt x="106" y="8"/>
                </a:lnTo>
                <a:lnTo>
                  <a:pt x="112" y="8"/>
                </a:lnTo>
                <a:lnTo>
                  <a:pt x="120" y="8"/>
                </a:lnTo>
                <a:lnTo>
                  <a:pt x="127" y="8"/>
                </a:lnTo>
                <a:lnTo>
                  <a:pt x="133" y="8"/>
                </a:lnTo>
                <a:lnTo>
                  <a:pt x="141" y="8"/>
                </a:lnTo>
                <a:lnTo>
                  <a:pt x="146" y="8"/>
                </a:lnTo>
                <a:lnTo>
                  <a:pt x="154" y="8"/>
                </a:lnTo>
                <a:lnTo>
                  <a:pt x="160" y="8"/>
                </a:lnTo>
                <a:lnTo>
                  <a:pt x="167" y="8"/>
                </a:lnTo>
                <a:lnTo>
                  <a:pt x="175" y="8"/>
                </a:lnTo>
                <a:lnTo>
                  <a:pt x="180" y="8"/>
                </a:lnTo>
                <a:lnTo>
                  <a:pt x="188" y="8"/>
                </a:lnTo>
                <a:lnTo>
                  <a:pt x="194" y="8"/>
                </a:lnTo>
                <a:lnTo>
                  <a:pt x="201" y="8"/>
                </a:lnTo>
                <a:lnTo>
                  <a:pt x="209" y="8"/>
                </a:lnTo>
                <a:lnTo>
                  <a:pt x="209" y="15"/>
                </a:lnTo>
                <a:lnTo>
                  <a:pt x="209" y="25"/>
                </a:lnTo>
                <a:lnTo>
                  <a:pt x="211" y="36"/>
                </a:lnTo>
                <a:lnTo>
                  <a:pt x="211" y="46"/>
                </a:lnTo>
                <a:lnTo>
                  <a:pt x="211" y="55"/>
                </a:lnTo>
                <a:lnTo>
                  <a:pt x="213" y="65"/>
                </a:lnTo>
                <a:lnTo>
                  <a:pt x="213" y="74"/>
                </a:lnTo>
                <a:lnTo>
                  <a:pt x="215" y="84"/>
                </a:lnTo>
                <a:lnTo>
                  <a:pt x="215" y="89"/>
                </a:lnTo>
                <a:lnTo>
                  <a:pt x="215" y="95"/>
                </a:lnTo>
                <a:lnTo>
                  <a:pt x="215" y="101"/>
                </a:lnTo>
                <a:lnTo>
                  <a:pt x="217" y="106"/>
                </a:lnTo>
                <a:lnTo>
                  <a:pt x="217" y="112"/>
                </a:lnTo>
                <a:lnTo>
                  <a:pt x="217" y="118"/>
                </a:lnTo>
                <a:lnTo>
                  <a:pt x="217" y="124"/>
                </a:lnTo>
                <a:lnTo>
                  <a:pt x="219" y="129"/>
                </a:lnTo>
                <a:lnTo>
                  <a:pt x="219" y="135"/>
                </a:lnTo>
                <a:lnTo>
                  <a:pt x="219" y="141"/>
                </a:lnTo>
                <a:lnTo>
                  <a:pt x="219" y="146"/>
                </a:lnTo>
                <a:lnTo>
                  <a:pt x="220" y="152"/>
                </a:lnTo>
                <a:lnTo>
                  <a:pt x="220" y="158"/>
                </a:lnTo>
                <a:lnTo>
                  <a:pt x="220" y="163"/>
                </a:lnTo>
                <a:lnTo>
                  <a:pt x="222" y="169"/>
                </a:lnTo>
                <a:lnTo>
                  <a:pt x="222" y="177"/>
                </a:lnTo>
                <a:lnTo>
                  <a:pt x="222" y="181"/>
                </a:lnTo>
                <a:lnTo>
                  <a:pt x="222" y="186"/>
                </a:lnTo>
                <a:lnTo>
                  <a:pt x="222" y="192"/>
                </a:lnTo>
                <a:lnTo>
                  <a:pt x="224" y="198"/>
                </a:lnTo>
                <a:lnTo>
                  <a:pt x="224" y="203"/>
                </a:lnTo>
                <a:lnTo>
                  <a:pt x="224" y="209"/>
                </a:lnTo>
                <a:lnTo>
                  <a:pt x="224" y="215"/>
                </a:lnTo>
                <a:lnTo>
                  <a:pt x="226" y="221"/>
                </a:lnTo>
                <a:lnTo>
                  <a:pt x="226" y="228"/>
                </a:lnTo>
                <a:lnTo>
                  <a:pt x="226" y="234"/>
                </a:lnTo>
                <a:lnTo>
                  <a:pt x="228" y="240"/>
                </a:lnTo>
                <a:lnTo>
                  <a:pt x="228" y="245"/>
                </a:lnTo>
                <a:lnTo>
                  <a:pt x="228" y="251"/>
                </a:lnTo>
                <a:lnTo>
                  <a:pt x="230" y="257"/>
                </a:lnTo>
                <a:lnTo>
                  <a:pt x="230" y="262"/>
                </a:lnTo>
                <a:lnTo>
                  <a:pt x="232" y="268"/>
                </a:lnTo>
                <a:lnTo>
                  <a:pt x="232" y="276"/>
                </a:lnTo>
                <a:lnTo>
                  <a:pt x="232" y="283"/>
                </a:lnTo>
                <a:lnTo>
                  <a:pt x="232" y="291"/>
                </a:lnTo>
                <a:lnTo>
                  <a:pt x="234" y="298"/>
                </a:lnTo>
                <a:lnTo>
                  <a:pt x="234" y="306"/>
                </a:lnTo>
                <a:lnTo>
                  <a:pt x="234" y="314"/>
                </a:lnTo>
                <a:lnTo>
                  <a:pt x="236" y="321"/>
                </a:lnTo>
                <a:lnTo>
                  <a:pt x="236" y="331"/>
                </a:lnTo>
                <a:lnTo>
                  <a:pt x="236" y="338"/>
                </a:lnTo>
                <a:lnTo>
                  <a:pt x="238" y="346"/>
                </a:lnTo>
                <a:lnTo>
                  <a:pt x="238" y="354"/>
                </a:lnTo>
                <a:lnTo>
                  <a:pt x="239" y="361"/>
                </a:lnTo>
                <a:lnTo>
                  <a:pt x="239" y="371"/>
                </a:lnTo>
                <a:lnTo>
                  <a:pt x="239" y="378"/>
                </a:lnTo>
                <a:lnTo>
                  <a:pt x="241" y="386"/>
                </a:lnTo>
                <a:lnTo>
                  <a:pt x="243" y="394"/>
                </a:lnTo>
                <a:lnTo>
                  <a:pt x="243" y="401"/>
                </a:lnTo>
                <a:lnTo>
                  <a:pt x="243" y="409"/>
                </a:lnTo>
                <a:lnTo>
                  <a:pt x="245" y="418"/>
                </a:lnTo>
                <a:lnTo>
                  <a:pt x="245" y="426"/>
                </a:lnTo>
                <a:lnTo>
                  <a:pt x="245" y="433"/>
                </a:lnTo>
                <a:lnTo>
                  <a:pt x="247" y="441"/>
                </a:lnTo>
                <a:lnTo>
                  <a:pt x="247" y="449"/>
                </a:lnTo>
                <a:lnTo>
                  <a:pt x="249" y="456"/>
                </a:lnTo>
                <a:lnTo>
                  <a:pt x="249" y="466"/>
                </a:lnTo>
                <a:lnTo>
                  <a:pt x="249" y="473"/>
                </a:lnTo>
                <a:lnTo>
                  <a:pt x="251" y="481"/>
                </a:lnTo>
                <a:lnTo>
                  <a:pt x="251" y="489"/>
                </a:lnTo>
                <a:lnTo>
                  <a:pt x="251" y="496"/>
                </a:lnTo>
                <a:lnTo>
                  <a:pt x="253" y="504"/>
                </a:lnTo>
                <a:lnTo>
                  <a:pt x="253" y="511"/>
                </a:lnTo>
                <a:lnTo>
                  <a:pt x="255" y="521"/>
                </a:lnTo>
                <a:lnTo>
                  <a:pt x="255" y="529"/>
                </a:lnTo>
                <a:lnTo>
                  <a:pt x="255" y="534"/>
                </a:lnTo>
                <a:lnTo>
                  <a:pt x="257" y="542"/>
                </a:lnTo>
                <a:lnTo>
                  <a:pt x="257" y="549"/>
                </a:lnTo>
                <a:lnTo>
                  <a:pt x="257" y="555"/>
                </a:lnTo>
                <a:lnTo>
                  <a:pt x="258" y="563"/>
                </a:lnTo>
                <a:lnTo>
                  <a:pt x="258" y="570"/>
                </a:lnTo>
                <a:lnTo>
                  <a:pt x="260" y="578"/>
                </a:lnTo>
                <a:lnTo>
                  <a:pt x="260" y="584"/>
                </a:lnTo>
                <a:lnTo>
                  <a:pt x="260" y="591"/>
                </a:lnTo>
                <a:lnTo>
                  <a:pt x="260" y="597"/>
                </a:lnTo>
                <a:lnTo>
                  <a:pt x="262" y="605"/>
                </a:lnTo>
                <a:lnTo>
                  <a:pt x="262" y="612"/>
                </a:lnTo>
                <a:lnTo>
                  <a:pt x="262" y="618"/>
                </a:lnTo>
                <a:lnTo>
                  <a:pt x="264" y="625"/>
                </a:lnTo>
                <a:lnTo>
                  <a:pt x="264" y="633"/>
                </a:lnTo>
                <a:lnTo>
                  <a:pt x="266" y="643"/>
                </a:lnTo>
                <a:lnTo>
                  <a:pt x="268" y="652"/>
                </a:lnTo>
                <a:lnTo>
                  <a:pt x="270" y="664"/>
                </a:lnTo>
                <a:lnTo>
                  <a:pt x="270" y="673"/>
                </a:lnTo>
                <a:lnTo>
                  <a:pt x="260" y="673"/>
                </a:lnTo>
                <a:lnTo>
                  <a:pt x="251" y="673"/>
                </a:lnTo>
                <a:lnTo>
                  <a:pt x="241" y="673"/>
                </a:lnTo>
                <a:lnTo>
                  <a:pt x="234" y="673"/>
                </a:lnTo>
                <a:lnTo>
                  <a:pt x="228" y="671"/>
                </a:lnTo>
                <a:lnTo>
                  <a:pt x="222" y="671"/>
                </a:lnTo>
                <a:lnTo>
                  <a:pt x="215" y="669"/>
                </a:lnTo>
                <a:lnTo>
                  <a:pt x="209" y="669"/>
                </a:lnTo>
                <a:lnTo>
                  <a:pt x="203" y="667"/>
                </a:lnTo>
                <a:lnTo>
                  <a:pt x="198" y="667"/>
                </a:lnTo>
                <a:lnTo>
                  <a:pt x="192" y="665"/>
                </a:lnTo>
                <a:lnTo>
                  <a:pt x="186" y="665"/>
                </a:lnTo>
                <a:lnTo>
                  <a:pt x="180" y="665"/>
                </a:lnTo>
                <a:lnTo>
                  <a:pt x="175" y="664"/>
                </a:lnTo>
                <a:lnTo>
                  <a:pt x="169" y="664"/>
                </a:lnTo>
                <a:lnTo>
                  <a:pt x="161" y="664"/>
                </a:lnTo>
                <a:lnTo>
                  <a:pt x="156" y="662"/>
                </a:lnTo>
                <a:lnTo>
                  <a:pt x="152" y="662"/>
                </a:lnTo>
                <a:lnTo>
                  <a:pt x="146" y="660"/>
                </a:lnTo>
                <a:lnTo>
                  <a:pt x="141" y="660"/>
                </a:lnTo>
                <a:lnTo>
                  <a:pt x="133" y="660"/>
                </a:lnTo>
                <a:lnTo>
                  <a:pt x="127" y="660"/>
                </a:lnTo>
                <a:lnTo>
                  <a:pt x="122" y="660"/>
                </a:lnTo>
                <a:lnTo>
                  <a:pt x="114" y="660"/>
                </a:lnTo>
                <a:lnTo>
                  <a:pt x="108" y="660"/>
                </a:lnTo>
                <a:lnTo>
                  <a:pt x="101" y="660"/>
                </a:lnTo>
                <a:lnTo>
                  <a:pt x="95" y="660"/>
                </a:lnTo>
                <a:lnTo>
                  <a:pt x="89" y="660"/>
                </a:lnTo>
                <a:lnTo>
                  <a:pt x="84" y="660"/>
                </a:lnTo>
                <a:lnTo>
                  <a:pt x="80" y="660"/>
                </a:lnTo>
                <a:lnTo>
                  <a:pt x="74" y="658"/>
                </a:lnTo>
                <a:lnTo>
                  <a:pt x="68" y="658"/>
                </a:lnTo>
                <a:lnTo>
                  <a:pt x="57" y="656"/>
                </a:lnTo>
                <a:lnTo>
                  <a:pt x="47" y="656"/>
                </a:lnTo>
                <a:lnTo>
                  <a:pt x="47" y="646"/>
                </a:lnTo>
                <a:lnTo>
                  <a:pt x="47" y="641"/>
                </a:lnTo>
                <a:lnTo>
                  <a:pt x="47" y="633"/>
                </a:lnTo>
                <a:lnTo>
                  <a:pt x="47" y="627"/>
                </a:lnTo>
                <a:lnTo>
                  <a:pt x="47" y="620"/>
                </a:lnTo>
                <a:lnTo>
                  <a:pt x="47" y="612"/>
                </a:lnTo>
                <a:lnTo>
                  <a:pt x="47" y="605"/>
                </a:lnTo>
                <a:lnTo>
                  <a:pt x="47" y="599"/>
                </a:lnTo>
                <a:lnTo>
                  <a:pt x="47" y="591"/>
                </a:lnTo>
                <a:lnTo>
                  <a:pt x="47" y="584"/>
                </a:lnTo>
                <a:lnTo>
                  <a:pt x="47" y="576"/>
                </a:lnTo>
                <a:lnTo>
                  <a:pt x="47" y="570"/>
                </a:lnTo>
                <a:lnTo>
                  <a:pt x="47" y="563"/>
                </a:lnTo>
                <a:lnTo>
                  <a:pt x="47" y="555"/>
                </a:lnTo>
                <a:lnTo>
                  <a:pt x="47" y="548"/>
                </a:lnTo>
                <a:lnTo>
                  <a:pt x="47" y="542"/>
                </a:lnTo>
                <a:lnTo>
                  <a:pt x="47" y="536"/>
                </a:lnTo>
                <a:lnTo>
                  <a:pt x="47" y="530"/>
                </a:lnTo>
                <a:lnTo>
                  <a:pt x="47" y="525"/>
                </a:lnTo>
                <a:lnTo>
                  <a:pt x="47" y="519"/>
                </a:lnTo>
                <a:lnTo>
                  <a:pt x="47" y="513"/>
                </a:lnTo>
                <a:lnTo>
                  <a:pt x="47" y="508"/>
                </a:lnTo>
                <a:lnTo>
                  <a:pt x="47" y="502"/>
                </a:lnTo>
                <a:lnTo>
                  <a:pt x="47" y="498"/>
                </a:lnTo>
                <a:lnTo>
                  <a:pt x="47" y="492"/>
                </a:lnTo>
                <a:lnTo>
                  <a:pt x="47" y="487"/>
                </a:lnTo>
                <a:lnTo>
                  <a:pt x="47" y="481"/>
                </a:lnTo>
                <a:lnTo>
                  <a:pt x="47" y="477"/>
                </a:lnTo>
                <a:lnTo>
                  <a:pt x="47" y="466"/>
                </a:lnTo>
                <a:lnTo>
                  <a:pt x="47" y="456"/>
                </a:lnTo>
                <a:lnTo>
                  <a:pt x="47" y="451"/>
                </a:lnTo>
                <a:lnTo>
                  <a:pt x="45" y="445"/>
                </a:lnTo>
                <a:lnTo>
                  <a:pt x="45" y="439"/>
                </a:lnTo>
                <a:lnTo>
                  <a:pt x="45" y="433"/>
                </a:lnTo>
                <a:lnTo>
                  <a:pt x="44" y="428"/>
                </a:lnTo>
                <a:lnTo>
                  <a:pt x="44" y="422"/>
                </a:lnTo>
                <a:lnTo>
                  <a:pt x="42" y="414"/>
                </a:lnTo>
                <a:lnTo>
                  <a:pt x="42" y="411"/>
                </a:lnTo>
                <a:lnTo>
                  <a:pt x="42" y="405"/>
                </a:lnTo>
                <a:lnTo>
                  <a:pt x="40" y="399"/>
                </a:lnTo>
                <a:lnTo>
                  <a:pt x="40" y="394"/>
                </a:lnTo>
                <a:lnTo>
                  <a:pt x="40" y="388"/>
                </a:lnTo>
                <a:lnTo>
                  <a:pt x="38" y="382"/>
                </a:lnTo>
                <a:lnTo>
                  <a:pt x="38" y="376"/>
                </a:lnTo>
                <a:lnTo>
                  <a:pt x="38" y="371"/>
                </a:lnTo>
                <a:lnTo>
                  <a:pt x="38" y="367"/>
                </a:lnTo>
                <a:lnTo>
                  <a:pt x="36" y="359"/>
                </a:lnTo>
                <a:lnTo>
                  <a:pt x="36" y="354"/>
                </a:lnTo>
                <a:lnTo>
                  <a:pt x="34" y="348"/>
                </a:lnTo>
                <a:lnTo>
                  <a:pt x="34" y="342"/>
                </a:lnTo>
                <a:lnTo>
                  <a:pt x="34" y="336"/>
                </a:lnTo>
                <a:lnTo>
                  <a:pt x="34" y="331"/>
                </a:lnTo>
                <a:lnTo>
                  <a:pt x="32" y="325"/>
                </a:lnTo>
                <a:lnTo>
                  <a:pt x="32" y="321"/>
                </a:lnTo>
                <a:lnTo>
                  <a:pt x="32" y="314"/>
                </a:lnTo>
                <a:lnTo>
                  <a:pt x="32" y="308"/>
                </a:lnTo>
                <a:lnTo>
                  <a:pt x="30" y="302"/>
                </a:lnTo>
                <a:lnTo>
                  <a:pt x="30" y="298"/>
                </a:lnTo>
                <a:lnTo>
                  <a:pt x="30" y="293"/>
                </a:lnTo>
                <a:lnTo>
                  <a:pt x="30" y="287"/>
                </a:lnTo>
                <a:lnTo>
                  <a:pt x="30" y="281"/>
                </a:lnTo>
                <a:lnTo>
                  <a:pt x="30" y="278"/>
                </a:lnTo>
                <a:lnTo>
                  <a:pt x="28" y="272"/>
                </a:lnTo>
                <a:lnTo>
                  <a:pt x="28" y="264"/>
                </a:lnTo>
                <a:lnTo>
                  <a:pt x="26" y="260"/>
                </a:lnTo>
                <a:lnTo>
                  <a:pt x="26" y="255"/>
                </a:lnTo>
                <a:lnTo>
                  <a:pt x="26" y="249"/>
                </a:lnTo>
                <a:lnTo>
                  <a:pt x="25" y="243"/>
                </a:lnTo>
                <a:lnTo>
                  <a:pt x="25" y="240"/>
                </a:lnTo>
                <a:lnTo>
                  <a:pt x="25" y="234"/>
                </a:lnTo>
                <a:lnTo>
                  <a:pt x="23" y="228"/>
                </a:lnTo>
                <a:lnTo>
                  <a:pt x="23" y="224"/>
                </a:lnTo>
                <a:lnTo>
                  <a:pt x="23" y="217"/>
                </a:lnTo>
                <a:lnTo>
                  <a:pt x="23" y="213"/>
                </a:lnTo>
                <a:lnTo>
                  <a:pt x="21" y="201"/>
                </a:lnTo>
                <a:lnTo>
                  <a:pt x="21" y="192"/>
                </a:lnTo>
                <a:lnTo>
                  <a:pt x="19" y="186"/>
                </a:lnTo>
                <a:lnTo>
                  <a:pt x="19" y="182"/>
                </a:lnTo>
                <a:lnTo>
                  <a:pt x="17" y="177"/>
                </a:lnTo>
                <a:lnTo>
                  <a:pt x="17" y="171"/>
                </a:lnTo>
                <a:lnTo>
                  <a:pt x="17" y="160"/>
                </a:lnTo>
                <a:lnTo>
                  <a:pt x="15" y="150"/>
                </a:lnTo>
                <a:lnTo>
                  <a:pt x="15" y="144"/>
                </a:lnTo>
                <a:lnTo>
                  <a:pt x="13" y="141"/>
                </a:lnTo>
                <a:lnTo>
                  <a:pt x="13" y="135"/>
                </a:lnTo>
                <a:lnTo>
                  <a:pt x="13" y="129"/>
                </a:lnTo>
                <a:lnTo>
                  <a:pt x="11" y="118"/>
                </a:lnTo>
                <a:lnTo>
                  <a:pt x="11" y="108"/>
                </a:lnTo>
                <a:lnTo>
                  <a:pt x="9" y="101"/>
                </a:lnTo>
                <a:lnTo>
                  <a:pt x="9" y="95"/>
                </a:lnTo>
                <a:lnTo>
                  <a:pt x="7" y="87"/>
                </a:lnTo>
                <a:lnTo>
                  <a:pt x="7" y="82"/>
                </a:lnTo>
                <a:lnTo>
                  <a:pt x="7" y="74"/>
                </a:lnTo>
                <a:lnTo>
                  <a:pt x="7" y="66"/>
                </a:lnTo>
                <a:lnTo>
                  <a:pt x="6" y="61"/>
                </a:lnTo>
                <a:lnTo>
                  <a:pt x="6" y="55"/>
                </a:lnTo>
                <a:lnTo>
                  <a:pt x="6" y="47"/>
                </a:lnTo>
                <a:lnTo>
                  <a:pt x="4" y="40"/>
                </a:lnTo>
                <a:lnTo>
                  <a:pt x="4" y="34"/>
                </a:lnTo>
                <a:lnTo>
                  <a:pt x="4" y="27"/>
                </a:lnTo>
                <a:lnTo>
                  <a:pt x="2" y="19"/>
                </a:lnTo>
                <a:lnTo>
                  <a:pt x="2" y="13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Freeform 54">
            <a:extLst>
              <a:ext uri="{FF2B5EF4-FFF2-40B4-BE49-F238E27FC236}">
                <a16:creationId xmlns:a16="http://schemas.microsoft.com/office/drawing/2014/main" id="{9AADD4D2-C684-454A-A3FE-B0CDDFA20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351" y="4022726"/>
            <a:ext cx="962025" cy="2416175"/>
          </a:xfrm>
          <a:custGeom>
            <a:avLst/>
            <a:gdLst>
              <a:gd name="T0" fmla="*/ 158 w 283"/>
              <a:gd name="T1" fmla="*/ 0 h 713"/>
              <a:gd name="T2" fmla="*/ 190 w 283"/>
              <a:gd name="T3" fmla="*/ 0 h 713"/>
              <a:gd name="T4" fmla="*/ 224 w 283"/>
              <a:gd name="T5" fmla="*/ 0 h 713"/>
              <a:gd name="T6" fmla="*/ 245 w 283"/>
              <a:gd name="T7" fmla="*/ 13 h 713"/>
              <a:gd name="T8" fmla="*/ 261 w 283"/>
              <a:gd name="T9" fmla="*/ 36 h 713"/>
              <a:gd name="T10" fmla="*/ 261 w 283"/>
              <a:gd name="T11" fmla="*/ 76 h 713"/>
              <a:gd name="T12" fmla="*/ 261 w 283"/>
              <a:gd name="T13" fmla="*/ 116 h 713"/>
              <a:gd name="T14" fmla="*/ 261 w 283"/>
              <a:gd name="T15" fmla="*/ 157 h 713"/>
              <a:gd name="T16" fmla="*/ 261 w 283"/>
              <a:gd name="T17" fmla="*/ 207 h 713"/>
              <a:gd name="T18" fmla="*/ 261 w 283"/>
              <a:gd name="T19" fmla="*/ 234 h 713"/>
              <a:gd name="T20" fmla="*/ 261 w 283"/>
              <a:gd name="T21" fmla="*/ 272 h 713"/>
              <a:gd name="T22" fmla="*/ 262 w 283"/>
              <a:gd name="T23" fmla="*/ 302 h 713"/>
              <a:gd name="T24" fmla="*/ 262 w 283"/>
              <a:gd name="T25" fmla="*/ 334 h 713"/>
              <a:gd name="T26" fmla="*/ 262 w 283"/>
              <a:gd name="T27" fmla="*/ 369 h 713"/>
              <a:gd name="T28" fmla="*/ 264 w 283"/>
              <a:gd name="T29" fmla="*/ 405 h 713"/>
              <a:gd name="T30" fmla="*/ 266 w 283"/>
              <a:gd name="T31" fmla="*/ 441 h 713"/>
              <a:gd name="T32" fmla="*/ 268 w 283"/>
              <a:gd name="T33" fmla="*/ 479 h 713"/>
              <a:gd name="T34" fmla="*/ 270 w 283"/>
              <a:gd name="T35" fmla="*/ 515 h 713"/>
              <a:gd name="T36" fmla="*/ 272 w 283"/>
              <a:gd name="T37" fmla="*/ 551 h 713"/>
              <a:gd name="T38" fmla="*/ 274 w 283"/>
              <a:gd name="T39" fmla="*/ 585 h 713"/>
              <a:gd name="T40" fmla="*/ 278 w 283"/>
              <a:gd name="T41" fmla="*/ 619 h 713"/>
              <a:gd name="T42" fmla="*/ 280 w 283"/>
              <a:gd name="T43" fmla="*/ 654 h 713"/>
              <a:gd name="T44" fmla="*/ 280 w 283"/>
              <a:gd name="T45" fmla="*/ 692 h 713"/>
              <a:gd name="T46" fmla="*/ 261 w 283"/>
              <a:gd name="T47" fmla="*/ 713 h 713"/>
              <a:gd name="T48" fmla="*/ 230 w 283"/>
              <a:gd name="T49" fmla="*/ 709 h 713"/>
              <a:gd name="T50" fmla="*/ 200 w 283"/>
              <a:gd name="T51" fmla="*/ 709 h 713"/>
              <a:gd name="T52" fmla="*/ 169 w 283"/>
              <a:gd name="T53" fmla="*/ 709 h 713"/>
              <a:gd name="T54" fmla="*/ 137 w 283"/>
              <a:gd name="T55" fmla="*/ 709 h 713"/>
              <a:gd name="T56" fmla="*/ 108 w 283"/>
              <a:gd name="T57" fmla="*/ 709 h 713"/>
              <a:gd name="T58" fmla="*/ 76 w 283"/>
              <a:gd name="T59" fmla="*/ 709 h 713"/>
              <a:gd name="T60" fmla="*/ 53 w 283"/>
              <a:gd name="T61" fmla="*/ 694 h 713"/>
              <a:gd name="T62" fmla="*/ 51 w 283"/>
              <a:gd name="T63" fmla="*/ 652 h 713"/>
              <a:gd name="T64" fmla="*/ 46 w 283"/>
              <a:gd name="T65" fmla="*/ 604 h 713"/>
              <a:gd name="T66" fmla="*/ 42 w 283"/>
              <a:gd name="T67" fmla="*/ 574 h 713"/>
              <a:gd name="T68" fmla="*/ 38 w 283"/>
              <a:gd name="T69" fmla="*/ 545 h 713"/>
              <a:gd name="T70" fmla="*/ 36 w 283"/>
              <a:gd name="T71" fmla="*/ 517 h 713"/>
              <a:gd name="T72" fmla="*/ 32 w 283"/>
              <a:gd name="T73" fmla="*/ 486 h 713"/>
              <a:gd name="T74" fmla="*/ 31 w 283"/>
              <a:gd name="T75" fmla="*/ 458 h 713"/>
              <a:gd name="T76" fmla="*/ 27 w 283"/>
              <a:gd name="T77" fmla="*/ 427 h 713"/>
              <a:gd name="T78" fmla="*/ 25 w 283"/>
              <a:gd name="T79" fmla="*/ 395 h 713"/>
              <a:gd name="T80" fmla="*/ 25 w 283"/>
              <a:gd name="T81" fmla="*/ 365 h 713"/>
              <a:gd name="T82" fmla="*/ 23 w 283"/>
              <a:gd name="T83" fmla="*/ 332 h 713"/>
              <a:gd name="T84" fmla="*/ 21 w 283"/>
              <a:gd name="T85" fmla="*/ 300 h 713"/>
              <a:gd name="T86" fmla="*/ 17 w 283"/>
              <a:gd name="T87" fmla="*/ 272 h 713"/>
              <a:gd name="T88" fmla="*/ 13 w 283"/>
              <a:gd name="T89" fmla="*/ 241 h 713"/>
              <a:gd name="T90" fmla="*/ 10 w 283"/>
              <a:gd name="T91" fmla="*/ 213 h 713"/>
              <a:gd name="T92" fmla="*/ 6 w 283"/>
              <a:gd name="T93" fmla="*/ 184 h 713"/>
              <a:gd name="T94" fmla="*/ 2 w 283"/>
              <a:gd name="T95" fmla="*/ 154 h 713"/>
              <a:gd name="T96" fmla="*/ 0 w 283"/>
              <a:gd name="T97" fmla="*/ 127 h 713"/>
              <a:gd name="T98" fmla="*/ 0 w 283"/>
              <a:gd name="T99" fmla="*/ 87 h 713"/>
              <a:gd name="T100" fmla="*/ 0 w 283"/>
              <a:gd name="T101" fmla="*/ 45 h 713"/>
              <a:gd name="T102" fmla="*/ 13 w 283"/>
              <a:gd name="T103" fmla="*/ 7 h 713"/>
              <a:gd name="T104" fmla="*/ 48 w 283"/>
              <a:gd name="T105" fmla="*/ 0 h 713"/>
              <a:gd name="T106" fmla="*/ 82 w 283"/>
              <a:gd name="T107" fmla="*/ 0 h 713"/>
              <a:gd name="T108" fmla="*/ 118 w 283"/>
              <a:gd name="T109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3" h="713">
                <a:moveTo>
                  <a:pt x="133" y="0"/>
                </a:moveTo>
                <a:lnTo>
                  <a:pt x="139" y="0"/>
                </a:lnTo>
                <a:lnTo>
                  <a:pt x="145" y="0"/>
                </a:lnTo>
                <a:lnTo>
                  <a:pt x="152" y="0"/>
                </a:lnTo>
                <a:lnTo>
                  <a:pt x="158" y="0"/>
                </a:lnTo>
                <a:lnTo>
                  <a:pt x="164" y="0"/>
                </a:lnTo>
                <a:lnTo>
                  <a:pt x="171" y="0"/>
                </a:lnTo>
                <a:lnTo>
                  <a:pt x="177" y="0"/>
                </a:lnTo>
                <a:lnTo>
                  <a:pt x="185" y="0"/>
                </a:lnTo>
                <a:lnTo>
                  <a:pt x="190" y="0"/>
                </a:lnTo>
                <a:lnTo>
                  <a:pt x="198" y="0"/>
                </a:lnTo>
                <a:lnTo>
                  <a:pt x="205" y="0"/>
                </a:lnTo>
                <a:lnTo>
                  <a:pt x="211" y="0"/>
                </a:lnTo>
                <a:lnTo>
                  <a:pt x="217" y="0"/>
                </a:lnTo>
                <a:lnTo>
                  <a:pt x="224" y="0"/>
                </a:lnTo>
                <a:lnTo>
                  <a:pt x="230" y="0"/>
                </a:lnTo>
                <a:lnTo>
                  <a:pt x="238" y="2"/>
                </a:lnTo>
                <a:lnTo>
                  <a:pt x="238" y="7"/>
                </a:lnTo>
                <a:lnTo>
                  <a:pt x="240" y="11"/>
                </a:lnTo>
                <a:lnTo>
                  <a:pt x="245" y="13"/>
                </a:lnTo>
                <a:lnTo>
                  <a:pt x="251" y="15"/>
                </a:lnTo>
                <a:lnTo>
                  <a:pt x="255" y="17"/>
                </a:lnTo>
                <a:lnTo>
                  <a:pt x="259" y="21"/>
                </a:lnTo>
                <a:lnTo>
                  <a:pt x="261" y="26"/>
                </a:lnTo>
                <a:lnTo>
                  <a:pt x="261" y="36"/>
                </a:lnTo>
                <a:lnTo>
                  <a:pt x="261" y="43"/>
                </a:lnTo>
                <a:lnTo>
                  <a:pt x="261" y="51"/>
                </a:lnTo>
                <a:lnTo>
                  <a:pt x="261" y="59"/>
                </a:lnTo>
                <a:lnTo>
                  <a:pt x="261" y="66"/>
                </a:lnTo>
                <a:lnTo>
                  <a:pt x="261" y="76"/>
                </a:lnTo>
                <a:lnTo>
                  <a:pt x="261" y="83"/>
                </a:lnTo>
                <a:lnTo>
                  <a:pt x="261" y="91"/>
                </a:lnTo>
                <a:lnTo>
                  <a:pt x="261" y="100"/>
                </a:lnTo>
                <a:lnTo>
                  <a:pt x="261" y="108"/>
                </a:lnTo>
                <a:lnTo>
                  <a:pt x="261" y="116"/>
                </a:lnTo>
                <a:lnTo>
                  <a:pt x="261" y="125"/>
                </a:lnTo>
                <a:lnTo>
                  <a:pt x="261" y="133"/>
                </a:lnTo>
                <a:lnTo>
                  <a:pt x="261" y="140"/>
                </a:lnTo>
                <a:lnTo>
                  <a:pt x="261" y="150"/>
                </a:lnTo>
                <a:lnTo>
                  <a:pt x="261" y="157"/>
                </a:lnTo>
                <a:lnTo>
                  <a:pt x="261" y="167"/>
                </a:lnTo>
                <a:lnTo>
                  <a:pt x="261" y="176"/>
                </a:lnTo>
                <a:lnTo>
                  <a:pt x="261" y="188"/>
                </a:lnTo>
                <a:lnTo>
                  <a:pt x="261" y="197"/>
                </a:lnTo>
                <a:lnTo>
                  <a:pt x="261" y="207"/>
                </a:lnTo>
                <a:lnTo>
                  <a:pt x="261" y="213"/>
                </a:lnTo>
                <a:lnTo>
                  <a:pt x="261" y="218"/>
                </a:lnTo>
                <a:lnTo>
                  <a:pt x="261" y="224"/>
                </a:lnTo>
                <a:lnTo>
                  <a:pt x="261" y="230"/>
                </a:lnTo>
                <a:lnTo>
                  <a:pt x="261" y="234"/>
                </a:lnTo>
                <a:lnTo>
                  <a:pt x="261" y="239"/>
                </a:lnTo>
                <a:lnTo>
                  <a:pt x="261" y="245"/>
                </a:lnTo>
                <a:lnTo>
                  <a:pt x="261" y="251"/>
                </a:lnTo>
                <a:lnTo>
                  <a:pt x="261" y="260"/>
                </a:lnTo>
                <a:lnTo>
                  <a:pt x="261" y="272"/>
                </a:lnTo>
                <a:lnTo>
                  <a:pt x="261" y="275"/>
                </a:lnTo>
                <a:lnTo>
                  <a:pt x="261" y="281"/>
                </a:lnTo>
                <a:lnTo>
                  <a:pt x="261" y="287"/>
                </a:lnTo>
                <a:lnTo>
                  <a:pt x="262" y="292"/>
                </a:lnTo>
                <a:lnTo>
                  <a:pt x="262" y="302"/>
                </a:lnTo>
                <a:lnTo>
                  <a:pt x="262" y="311"/>
                </a:lnTo>
                <a:lnTo>
                  <a:pt x="262" y="317"/>
                </a:lnTo>
                <a:lnTo>
                  <a:pt x="262" y="323"/>
                </a:lnTo>
                <a:lnTo>
                  <a:pt x="262" y="329"/>
                </a:lnTo>
                <a:lnTo>
                  <a:pt x="262" y="334"/>
                </a:lnTo>
                <a:lnTo>
                  <a:pt x="262" y="340"/>
                </a:lnTo>
                <a:lnTo>
                  <a:pt x="262" y="348"/>
                </a:lnTo>
                <a:lnTo>
                  <a:pt x="262" y="353"/>
                </a:lnTo>
                <a:lnTo>
                  <a:pt x="262" y="363"/>
                </a:lnTo>
                <a:lnTo>
                  <a:pt x="262" y="369"/>
                </a:lnTo>
                <a:lnTo>
                  <a:pt x="262" y="376"/>
                </a:lnTo>
                <a:lnTo>
                  <a:pt x="262" y="384"/>
                </a:lnTo>
                <a:lnTo>
                  <a:pt x="264" y="391"/>
                </a:lnTo>
                <a:lnTo>
                  <a:pt x="264" y="397"/>
                </a:lnTo>
                <a:lnTo>
                  <a:pt x="264" y="405"/>
                </a:lnTo>
                <a:lnTo>
                  <a:pt x="264" y="412"/>
                </a:lnTo>
                <a:lnTo>
                  <a:pt x="264" y="420"/>
                </a:lnTo>
                <a:lnTo>
                  <a:pt x="264" y="427"/>
                </a:lnTo>
                <a:lnTo>
                  <a:pt x="266" y="435"/>
                </a:lnTo>
                <a:lnTo>
                  <a:pt x="266" y="441"/>
                </a:lnTo>
                <a:lnTo>
                  <a:pt x="266" y="448"/>
                </a:lnTo>
                <a:lnTo>
                  <a:pt x="266" y="456"/>
                </a:lnTo>
                <a:lnTo>
                  <a:pt x="266" y="464"/>
                </a:lnTo>
                <a:lnTo>
                  <a:pt x="266" y="471"/>
                </a:lnTo>
                <a:lnTo>
                  <a:pt x="268" y="479"/>
                </a:lnTo>
                <a:lnTo>
                  <a:pt x="268" y="484"/>
                </a:lnTo>
                <a:lnTo>
                  <a:pt x="268" y="492"/>
                </a:lnTo>
                <a:lnTo>
                  <a:pt x="268" y="500"/>
                </a:lnTo>
                <a:lnTo>
                  <a:pt x="270" y="507"/>
                </a:lnTo>
                <a:lnTo>
                  <a:pt x="270" y="515"/>
                </a:lnTo>
                <a:lnTo>
                  <a:pt x="270" y="523"/>
                </a:lnTo>
                <a:lnTo>
                  <a:pt x="270" y="528"/>
                </a:lnTo>
                <a:lnTo>
                  <a:pt x="272" y="536"/>
                </a:lnTo>
                <a:lnTo>
                  <a:pt x="272" y="543"/>
                </a:lnTo>
                <a:lnTo>
                  <a:pt x="272" y="551"/>
                </a:lnTo>
                <a:lnTo>
                  <a:pt x="272" y="559"/>
                </a:lnTo>
                <a:lnTo>
                  <a:pt x="274" y="566"/>
                </a:lnTo>
                <a:lnTo>
                  <a:pt x="274" y="572"/>
                </a:lnTo>
                <a:lnTo>
                  <a:pt x="274" y="578"/>
                </a:lnTo>
                <a:lnTo>
                  <a:pt x="274" y="585"/>
                </a:lnTo>
                <a:lnTo>
                  <a:pt x="274" y="591"/>
                </a:lnTo>
                <a:lnTo>
                  <a:pt x="274" y="597"/>
                </a:lnTo>
                <a:lnTo>
                  <a:pt x="276" y="606"/>
                </a:lnTo>
                <a:lnTo>
                  <a:pt x="276" y="612"/>
                </a:lnTo>
                <a:lnTo>
                  <a:pt x="278" y="619"/>
                </a:lnTo>
                <a:lnTo>
                  <a:pt x="278" y="625"/>
                </a:lnTo>
                <a:lnTo>
                  <a:pt x="278" y="633"/>
                </a:lnTo>
                <a:lnTo>
                  <a:pt x="278" y="639"/>
                </a:lnTo>
                <a:lnTo>
                  <a:pt x="280" y="646"/>
                </a:lnTo>
                <a:lnTo>
                  <a:pt x="280" y="654"/>
                </a:lnTo>
                <a:lnTo>
                  <a:pt x="280" y="659"/>
                </a:lnTo>
                <a:lnTo>
                  <a:pt x="282" y="667"/>
                </a:lnTo>
                <a:lnTo>
                  <a:pt x="283" y="675"/>
                </a:lnTo>
                <a:lnTo>
                  <a:pt x="280" y="682"/>
                </a:lnTo>
                <a:lnTo>
                  <a:pt x="280" y="692"/>
                </a:lnTo>
                <a:lnTo>
                  <a:pt x="278" y="703"/>
                </a:lnTo>
                <a:lnTo>
                  <a:pt x="278" y="713"/>
                </a:lnTo>
                <a:lnTo>
                  <a:pt x="272" y="711"/>
                </a:lnTo>
                <a:lnTo>
                  <a:pt x="266" y="713"/>
                </a:lnTo>
                <a:lnTo>
                  <a:pt x="261" y="713"/>
                </a:lnTo>
                <a:lnTo>
                  <a:pt x="257" y="711"/>
                </a:lnTo>
                <a:lnTo>
                  <a:pt x="249" y="709"/>
                </a:lnTo>
                <a:lnTo>
                  <a:pt x="243" y="709"/>
                </a:lnTo>
                <a:lnTo>
                  <a:pt x="236" y="709"/>
                </a:lnTo>
                <a:lnTo>
                  <a:pt x="230" y="709"/>
                </a:lnTo>
                <a:lnTo>
                  <a:pt x="224" y="709"/>
                </a:lnTo>
                <a:lnTo>
                  <a:pt x="219" y="709"/>
                </a:lnTo>
                <a:lnTo>
                  <a:pt x="213" y="709"/>
                </a:lnTo>
                <a:lnTo>
                  <a:pt x="207" y="709"/>
                </a:lnTo>
                <a:lnTo>
                  <a:pt x="200" y="709"/>
                </a:lnTo>
                <a:lnTo>
                  <a:pt x="194" y="709"/>
                </a:lnTo>
                <a:lnTo>
                  <a:pt x="186" y="709"/>
                </a:lnTo>
                <a:lnTo>
                  <a:pt x="181" y="709"/>
                </a:lnTo>
                <a:lnTo>
                  <a:pt x="175" y="709"/>
                </a:lnTo>
                <a:lnTo>
                  <a:pt x="169" y="709"/>
                </a:lnTo>
                <a:lnTo>
                  <a:pt x="164" y="709"/>
                </a:lnTo>
                <a:lnTo>
                  <a:pt x="158" y="709"/>
                </a:lnTo>
                <a:lnTo>
                  <a:pt x="150" y="709"/>
                </a:lnTo>
                <a:lnTo>
                  <a:pt x="145" y="709"/>
                </a:lnTo>
                <a:lnTo>
                  <a:pt x="137" y="709"/>
                </a:lnTo>
                <a:lnTo>
                  <a:pt x="131" y="709"/>
                </a:lnTo>
                <a:lnTo>
                  <a:pt x="126" y="709"/>
                </a:lnTo>
                <a:lnTo>
                  <a:pt x="120" y="709"/>
                </a:lnTo>
                <a:lnTo>
                  <a:pt x="114" y="709"/>
                </a:lnTo>
                <a:lnTo>
                  <a:pt x="108" y="709"/>
                </a:lnTo>
                <a:lnTo>
                  <a:pt x="101" y="709"/>
                </a:lnTo>
                <a:lnTo>
                  <a:pt x="95" y="709"/>
                </a:lnTo>
                <a:lnTo>
                  <a:pt x="88" y="709"/>
                </a:lnTo>
                <a:lnTo>
                  <a:pt x="82" y="709"/>
                </a:lnTo>
                <a:lnTo>
                  <a:pt x="76" y="709"/>
                </a:lnTo>
                <a:lnTo>
                  <a:pt x="70" y="709"/>
                </a:lnTo>
                <a:lnTo>
                  <a:pt x="65" y="709"/>
                </a:lnTo>
                <a:lnTo>
                  <a:pt x="59" y="709"/>
                </a:lnTo>
                <a:lnTo>
                  <a:pt x="53" y="701"/>
                </a:lnTo>
                <a:lnTo>
                  <a:pt x="53" y="694"/>
                </a:lnTo>
                <a:lnTo>
                  <a:pt x="53" y="686"/>
                </a:lnTo>
                <a:lnTo>
                  <a:pt x="53" y="680"/>
                </a:lnTo>
                <a:lnTo>
                  <a:pt x="53" y="671"/>
                </a:lnTo>
                <a:lnTo>
                  <a:pt x="51" y="661"/>
                </a:lnTo>
                <a:lnTo>
                  <a:pt x="51" y="652"/>
                </a:lnTo>
                <a:lnTo>
                  <a:pt x="50" y="642"/>
                </a:lnTo>
                <a:lnTo>
                  <a:pt x="48" y="631"/>
                </a:lnTo>
                <a:lnTo>
                  <a:pt x="48" y="621"/>
                </a:lnTo>
                <a:lnTo>
                  <a:pt x="46" y="612"/>
                </a:lnTo>
                <a:lnTo>
                  <a:pt x="46" y="604"/>
                </a:lnTo>
                <a:lnTo>
                  <a:pt x="44" y="597"/>
                </a:lnTo>
                <a:lnTo>
                  <a:pt x="44" y="591"/>
                </a:lnTo>
                <a:lnTo>
                  <a:pt x="42" y="585"/>
                </a:lnTo>
                <a:lnTo>
                  <a:pt x="42" y="580"/>
                </a:lnTo>
                <a:lnTo>
                  <a:pt x="42" y="574"/>
                </a:lnTo>
                <a:lnTo>
                  <a:pt x="42" y="568"/>
                </a:lnTo>
                <a:lnTo>
                  <a:pt x="40" y="562"/>
                </a:lnTo>
                <a:lnTo>
                  <a:pt x="40" y="557"/>
                </a:lnTo>
                <a:lnTo>
                  <a:pt x="40" y="551"/>
                </a:lnTo>
                <a:lnTo>
                  <a:pt x="38" y="545"/>
                </a:lnTo>
                <a:lnTo>
                  <a:pt x="38" y="540"/>
                </a:lnTo>
                <a:lnTo>
                  <a:pt x="38" y="534"/>
                </a:lnTo>
                <a:lnTo>
                  <a:pt x="36" y="528"/>
                </a:lnTo>
                <a:lnTo>
                  <a:pt x="36" y="523"/>
                </a:lnTo>
                <a:lnTo>
                  <a:pt x="36" y="517"/>
                </a:lnTo>
                <a:lnTo>
                  <a:pt x="36" y="511"/>
                </a:lnTo>
                <a:lnTo>
                  <a:pt x="34" y="504"/>
                </a:lnTo>
                <a:lnTo>
                  <a:pt x="34" y="498"/>
                </a:lnTo>
                <a:lnTo>
                  <a:pt x="32" y="492"/>
                </a:lnTo>
                <a:lnTo>
                  <a:pt x="32" y="486"/>
                </a:lnTo>
                <a:lnTo>
                  <a:pt x="32" y="481"/>
                </a:lnTo>
                <a:lnTo>
                  <a:pt x="31" y="475"/>
                </a:lnTo>
                <a:lnTo>
                  <a:pt x="31" y="469"/>
                </a:lnTo>
                <a:lnTo>
                  <a:pt x="31" y="464"/>
                </a:lnTo>
                <a:lnTo>
                  <a:pt x="31" y="458"/>
                </a:lnTo>
                <a:lnTo>
                  <a:pt x="29" y="450"/>
                </a:lnTo>
                <a:lnTo>
                  <a:pt x="29" y="445"/>
                </a:lnTo>
                <a:lnTo>
                  <a:pt x="29" y="439"/>
                </a:lnTo>
                <a:lnTo>
                  <a:pt x="27" y="433"/>
                </a:lnTo>
                <a:lnTo>
                  <a:pt x="27" y="427"/>
                </a:lnTo>
                <a:lnTo>
                  <a:pt x="27" y="422"/>
                </a:lnTo>
                <a:lnTo>
                  <a:pt x="27" y="416"/>
                </a:lnTo>
                <a:lnTo>
                  <a:pt x="25" y="408"/>
                </a:lnTo>
                <a:lnTo>
                  <a:pt x="25" y="403"/>
                </a:lnTo>
                <a:lnTo>
                  <a:pt x="25" y="395"/>
                </a:lnTo>
                <a:lnTo>
                  <a:pt x="25" y="389"/>
                </a:lnTo>
                <a:lnTo>
                  <a:pt x="25" y="384"/>
                </a:lnTo>
                <a:lnTo>
                  <a:pt x="25" y="376"/>
                </a:lnTo>
                <a:lnTo>
                  <a:pt x="25" y="370"/>
                </a:lnTo>
                <a:lnTo>
                  <a:pt x="25" y="365"/>
                </a:lnTo>
                <a:lnTo>
                  <a:pt x="23" y="357"/>
                </a:lnTo>
                <a:lnTo>
                  <a:pt x="23" y="349"/>
                </a:lnTo>
                <a:lnTo>
                  <a:pt x="23" y="344"/>
                </a:lnTo>
                <a:lnTo>
                  <a:pt x="23" y="338"/>
                </a:lnTo>
                <a:lnTo>
                  <a:pt x="23" y="332"/>
                </a:lnTo>
                <a:lnTo>
                  <a:pt x="23" y="325"/>
                </a:lnTo>
                <a:lnTo>
                  <a:pt x="23" y="319"/>
                </a:lnTo>
                <a:lnTo>
                  <a:pt x="23" y="313"/>
                </a:lnTo>
                <a:lnTo>
                  <a:pt x="21" y="306"/>
                </a:lnTo>
                <a:lnTo>
                  <a:pt x="21" y="300"/>
                </a:lnTo>
                <a:lnTo>
                  <a:pt x="19" y="294"/>
                </a:lnTo>
                <a:lnTo>
                  <a:pt x="19" y="289"/>
                </a:lnTo>
                <a:lnTo>
                  <a:pt x="19" y="283"/>
                </a:lnTo>
                <a:lnTo>
                  <a:pt x="17" y="277"/>
                </a:lnTo>
                <a:lnTo>
                  <a:pt x="17" y="272"/>
                </a:lnTo>
                <a:lnTo>
                  <a:pt x="17" y="266"/>
                </a:lnTo>
                <a:lnTo>
                  <a:pt x="15" y="258"/>
                </a:lnTo>
                <a:lnTo>
                  <a:pt x="15" y="253"/>
                </a:lnTo>
                <a:lnTo>
                  <a:pt x="13" y="247"/>
                </a:lnTo>
                <a:lnTo>
                  <a:pt x="13" y="241"/>
                </a:lnTo>
                <a:lnTo>
                  <a:pt x="13" y="235"/>
                </a:lnTo>
                <a:lnTo>
                  <a:pt x="12" y="230"/>
                </a:lnTo>
                <a:lnTo>
                  <a:pt x="12" y="224"/>
                </a:lnTo>
                <a:lnTo>
                  <a:pt x="12" y="218"/>
                </a:lnTo>
                <a:lnTo>
                  <a:pt x="10" y="213"/>
                </a:lnTo>
                <a:lnTo>
                  <a:pt x="8" y="207"/>
                </a:lnTo>
                <a:lnTo>
                  <a:pt x="8" y="201"/>
                </a:lnTo>
                <a:lnTo>
                  <a:pt x="8" y="195"/>
                </a:lnTo>
                <a:lnTo>
                  <a:pt x="6" y="190"/>
                </a:lnTo>
                <a:lnTo>
                  <a:pt x="6" y="184"/>
                </a:lnTo>
                <a:lnTo>
                  <a:pt x="4" y="178"/>
                </a:lnTo>
                <a:lnTo>
                  <a:pt x="4" y="173"/>
                </a:lnTo>
                <a:lnTo>
                  <a:pt x="4" y="167"/>
                </a:lnTo>
                <a:lnTo>
                  <a:pt x="2" y="159"/>
                </a:lnTo>
                <a:lnTo>
                  <a:pt x="2" y="154"/>
                </a:lnTo>
                <a:lnTo>
                  <a:pt x="2" y="148"/>
                </a:lnTo>
                <a:lnTo>
                  <a:pt x="0" y="142"/>
                </a:lnTo>
                <a:lnTo>
                  <a:pt x="0" y="137"/>
                </a:lnTo>
                <a:lnTo>
                  <a:pt x="0" y="131"/>
                </a:lnTo>
                <a:lnTo>
                  <a:pt x="0" y="127"/>
                </a:lnTo>
                <a:lnTo>
                  <a:pt x="0" y="118"/>
                </a:lnTo>
                <a:lnTo>
                  <a:pt x="0" y="110"/>
                </a:lnTo>
                <a:lnTo>
                  <a:pt x="0" y="102"/>
                </a:lnTo>
                <a:lnTo>
                  <a:pt x="2" y="97"/>
                </a:lnTo>
                <a:lnTo>
                  <a:pt x="0" y="87"/>
                </a:lnTo>
                <a:lnTo>
                  <a:pt x="0" y="80"/>
                </a:lnTo>
                <a:lnTo>
                  <a:pt x="0" y="70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0" y="28"/>
                </a:lnTo>
                <a:lnTo>
                  <a:pt x="4" y="21"/>
                </a:lnTo>
                <a:lnTo>
                  <a:pt x="10" y="15"/>
                </a:lnTo>
                <a:lnTo>
                  <a:pt x="13" y="7"/>
                </a:lnTo>
                <a:lnTo>
                  <a:pt x="19" y="2"/>
                </a:lnTo>
                <a:lnTo>
                  <a:pt x="25" y="0"/>
                </a:lnTo>
                <a:lnTo>
                  <a:pt x="32" y="0"/>
                </a:lnTo>
                <a:lnTo>
                  <a:pt x="40" y="0"/>
                </a:lnTo>
                <a:lnTo>
                  <a:pt x="48" y="0"/>
                </a:lnTo>
                <a:lnTo>
                  <a:pt x="53" y="0"/>
                </a:lnTo>
                <a:lnTo>
                  <a:pt x="61" y="0"/>
                </a:lnTo>
                <a:lnTo>
                  <a:pt x="67" y="0"/>
                </a:lnTo>
                <a:lnTo>
                  <a:pt x="74" y="0"/>
                </a:lnTo>
                <a:lnTo>
                  <a:pt x="82" y="0"/>
                </a:lnTo>
                <a:lnTo>
                  <a:pt x="89" y="0"/>
                </a:lnTo>
                <a:lnTo>
                  <a:pt x="97" y="0"/>
                </a:lnTo>
                <a:lnTo>
                  <a:pt x="105" y="0"/>
                </a:lnTo>
                <a:lnTo>
                  <a:pt x="110" y="0"/>
                </a:lnTo>
                <a:lnTo>
                  <a:pt x="118" y="0"/>
                </a:lnTo>
                <a:lnTo>
                  <a:pt x="126" y="0"/>
                </a:lnTo>
                <a:lnTo>
                  <a:pt x="133" y="0"/>
                </a:lnTo>
                <a:lnTo>
                  <a:pt x="1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5" name="Freeform 55">
            <a:extLst>
              <a:ext uri="{FF2B5EF4-FFF2-40B4-BE49-F238E27FC236}">
                <a16:creationId xmlns:a16="http://schemas.microsoft.com/office/drawing/2014/main" id="{31403B28-2138-4B8A-B3DE-BF3185D8E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6" y="4043363"/>
            <a:ext cx="949325" cy="2184400"/>
          </a:xfrm>
          <a:custGeom>
            <a:avLst/>
            <a:gdLst>
              <a:gd name="T0" fmla="*/ 152 w 279"/>
              <a:gd name="T1" fmla="*/ 0 h 645"/>
              <a:gd name="T2" fmla="*/ 186 w 279"/>
              <a:gd name="T3" fmla="*/ 0 h 645"/>
              <a:gd name="T4" fmla="*/ 218 w 279"/>
              <a:gd name="T5" fmla="*/ 0 h 645"/>
              <a:gd name="T6" fmla="*/ 251 w 279"/>
              <a:gd name="T7" fmla="*/ 0 h 645"/>
              <a:gd name="T8" fmla="*/ 268 w 279"/>
              <a:gd name="T9" fmla="*/ 14 h 645"/>
              <a:gd name="T10" fmla="*/ 275 w 279"/>
              <a:gd name="T11" fmla="*/ 50 h 645"/>
              <a:gd name="T12" fmla="*/ 279 w 279"/>
              <a:gd name="T13" fmla="*/ 75 h 645"/>
              <a:gd name="T14" fmla="*/ 279 w 279"/>
              <a:gd name="T15" fmla="*/ 97 h 645"/>
              <a:gd name="T16" fmla="*/ 279 w 279"/>
              <a:gd name="T17" fmla="*/ 118 h 645"/>
              <a:gd name="T18" fmla="*/ 279 w 279"/>
              <a:gd name="T19" fmla="*/ 141 h 645"/>
              <a:gd name="T20" fmla="*/ 279 w 279"/>
              <a:gd name="T21" fmla="*/ 162 h 645"/>
              <a:gd name="T22" fmla="*/ 279 w 279"/>
              <a:gd name="T23" fmla="*/ 185 h 645"/>
              <a:gd name="T24" fmla="*/ 279 w 279"/>
              <a:gd name="T25" fmla="*/ 206 h 645"/>
              <a:gd name="T26" fmla="*/ 279 w 279"/>
              <a:gd name="T27" fmla="*/ 229 h 645"/>
              <a:gd name="T28" fmla="*/ 279 w 279"/>
              <a:gd name="T29" fmla="*/ 249 h 645"/>
              <a:gd name="T30" fmla="*/ 279 w 279"/>
              <a:gd name="T31" fmla="*/ 272 h 645"/>
              <a:gd name="T32" fmla="*/ 279 w 279"/>
              <a:gd name="T33" fmla="*/ 293 h 645"/>
              <a:gd name="T34" fmla="*/ 279 w 279"/>
              <a:gd name="T35" fmla="*/ 316 h 645"/>
              <a:gd name="T36" fmla="*/ 279 w 279"/>
              <a:gd name="T37" fmla="*/ 337 h 645"/>
              <a:gd name="T38" fmla="*/ 279 w 279"/>
              <a:gd name="T39" fmla="*/ 360 h 645"/>
              <a:gd name="T40" fmla="*/ 279 w 279"/>
              <a:gd name="T41" fmla="*/ 381 h 645"/>
              <a:gd name="T42" fmla="*/ 279 w 279"/>
              <a:gd name="T43" fmla="*/ 402 h 645"/>
              <a:gd name="T44" fmla="*/ 275 w 279"/>
              <a:gd name="T45" fmla="*/ 432 h 645"/>
              <a:gd name="T46" fmla="*/ 272 w 279"/>
              <a:gd name="T47" fmla="*/ 464 h 645"/>
              <a:gd name="T48" fmla="*/ 272 w 279"/>
              <a:gd name="T49" fmla="*/ 499 h 645"/>
              <a:gd name="T50" fmla="*/ 272 w 279"/>
              <a:gd name="T51" fmla="*/ 537 h 645"/>
              <a:gd name="T52" fmla="*/ 272 w 279"/>
              <a:gd name="T53" fmla="*/ 575 h 645"/>
              <a:gd name="T54" fmla="*/ 272 w 279"/>
              <a:gd name="T55" fmla="*/ 613 h 645"/>
              <a:gd name="T56" fmla="*/ 249 w 279"/>
              <a:gd name="T57" fmla="*/ 624 h 645"/>
              <a:gd name="T58" fmla="*/ 226 w 279"/>
              <a:gd name="T59" fmla="*/ 626 h 645"/>
              <a:gd name="T60" fmla="*/ 197 w 279"/>
              <a:gd name="T61" fmla="*/ 628 h 645"/>
              <a:gd name="T62" fmla="*/ 163 w 279"/>
              <a:gd name="T63" fmla="*/ 630 h 645"/>
              <a:gd name="T64" fmla="*/ 121 w 279"/>
              <a:gd name="T65" fmla="*/ 628 h 645"/>
              <a:gd name="T66" fmla="*/ 93 w 279"/>
              <a:gd name="T67" fmla="*/ 630 h 645"/>
              <a:gd name="T68" fmla="*/ 68 w 279"/>
              <a:gd name="T69" fmla="*/ 634 h 645"/>
              <a:gd name="T70" fmla="*/ 41 w 279"/>
              <a:gd name="T71" fmla="*/ 637 h 645"/>
              <a:gd name="T72" fmla="*/ 17 w 279"/>
              <a:gd name="T73" fmla="*/ 641 h 645"/>
              <a:gd name="T74" fmla="*/ 3 w 279"/>
              <a:gd name="T75" fmla="*/ 635 h 645"/>
              <a:gd name="T76" fmla="*/ 9 w 279"/>
              <a:gd name="T77" fmla="*/ 613 h 645"/>
              <a:gd name="T78" fmla="*/ 9 w 279"/>
              <a:gd name="T79" fmla="*/ 580 h 645"/>
              <a:gd name="T80" fmla="*/ 11 w 279"/>
              <a:gd name="T81" fmla="*/ 548 h 645"/>
              <a:gd name="T82" fmla="*/ 11 w 279"/>
              <a:gd name="T83" fmla="*/ 516 h 645"/>
              <a:gd name="T84" fmla="*/ 11 w 279"/>
              <a:gd name="T85" fmla="*/ 483 h 645"/>
              <a:gd name="T86" fmla="*/ 11 w 279"/>
              <a:gd name="T87" fmla="*/ 451 h 645"/>
              <a:gd name="T88" fmla="*/ 13 w 279"/>
              <a:gd name="T89" fmla="*/ 419 h 645"/>
              <a:gd name="T90" fmla="*/ 13 w 279"/>
              <a:gd name="T91" fmla="*/ 386 h 645"/>
              <a:gd name="T92" fmla="*/ 13 w 279"/>
              <a:gd name="T93" fmla="*/ 354 h 645"/>
              <a:gd name="T94" fmla="*/ 15 w 279"/>
              <a:gd name="T95" fmla="*/ 322 h 645"/>
              <a:gd name="T96" fmla="*/ 17 w 279"/>
              <a:gd name="T97" fmla="*/ 287 h 645"/>
              <a:gd name="T98" fmla="*/ 19 w 279"/>
              <a:gd name="T99" fmla="*/ 255 h 645"/>
              <a:gd name="T100" fmla="*/ 19 w 279"/>
              <a:gd name="T101" fmla="*/ 223 h 645"/>
              <a:gd name="T102" fmla="*/ 15 w 279"/>
              <a:gd name="T103" fmla="*/ 189 h 645"/>
              <a:gd name="T104" fmla="*/ 11 w 279"/>
              <a:gd name="T105" fmla="*/ 154 h 645"/>
              <a:gd name="T106" fmla="*/ 7 w 279"/>
              <a:gd name="T107" fmla="*/ 118 h 645"/>
              <a:gd name="T108" fmla="*/ 5 w 279"/>
              <a:gd name="T109" fmla="*/ 82 h 645"/>
              <a:gd name="T110" fmla="*/ 5 w 279"/>
              <a:gd name="T111" fmla="*/ 46 h 645"/>
              <a:gd name="T112" fmla="*/ 9 w 279"/>
              <a:gd name="T113" fmla="*/ 16 h 645"/>
              <a:gd name="T114" fmla="*/ 30 w 279"/>
              <a:gd name="T115" fmla="*/ 8 h 645"/>
              <a:gd name="T116" fmla="*/ 57 w 279"/>
              <a:gd name="T117" fmla="*/ 6 h 645"/>
              <a:gd name="T118" fmla="*/ 81 w 279"/>
              <a:gd name="T119" fmla="*/ 4 h 645"/>
              <a:gd name="T120" fmla="*/ 106 w 279"/>
              <a:gd name="T121" fmla="*/ 0 h 645"/>
              <a:gd name="T122" fmla="*/ 127 w 279"/>
              <a:gd name="T123" fmla="*/ 0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9" h="645">
                <a:moveTo>
                  <a:pt x="127" y="0"/>
                </a:moveTo>
                <a:lnTo>
                  <a:pt x="135" y="0"/>
                </a:lnTo>
                <a:lnTo>
                  <a:pt x="142" y="0"/>
                </a:lnTo>
                <a:lnTo>
                  <a:pt x="152" y="0"/>
                </a:lnTo>
                <a:lnTo>
                  <a:pt x="161" y="0"/>
                </a:lnTo>
                <a:lnTo>
                  <a:pt x="169" y="0"/>
                </a:lnTo>
                <a:lnTo>
                  <a:pt x="176" y="0"/>
                </a:lnTo>
                <a:lnTo>
                  <a:pt x="186" y="0"/>
                </a:lnTo>
                <a:lnTo>
                  <a:pt x="194" y="0"/>
                </a:lnTo>
                <a:lnTo>
                  <a:pt x="201" y="0"/>
                </a:lnTo>
                <a:lnTo>
                  <a:pt x="211" y="0"/>
                </a:lnTo>
                <a:lnTo>
                  <a:pt x="218" y="0"/>
                </a:lnTo>
                <a:lnTo>
                  <a:pt x="228" y="0"/>
                </a:lnTo>
                <a:lnTo>
                  <a:pt x="235" y="0"/>
                </a:lnTo>
                <a:lnTo>
                  <a:pt x="243" y="0"/>
                </a:lnTo>
                <a:lnTo>
                  <a:pt x="251" y="0"/>
                </a:lnTo>
                <a:lnTo>
                  <a:pt x="260" y="0"/>
                </a:lnTo>
                <a:lnTo>
                  <a:pt x="260" y="6"/>
                </a:lnTo>
                <a:lnTo>
                  <a:pt x="264" y="10"/>
                </a:lnTo>
                <a:lnTo>
                  <a:pt x="268" y="14"/>
                </a:lnTo>
                <a:lnTo>
                  <a:pt x="272" y="21"/>
                </a:lnTo>
                <a:lnTo>
                  <a:pt x="272" y="31"/>
                </a:lnTo>
                <a:lnTo>
                  <a:pt x="273" y="40"/>
                </a:lnTo>
                <a:lnTo>
                  <a:pt x="275" y="50"/>
                </a:lnTo>
                <a:lnTo>
                  <a:pt x="279" y="59"/>
                </a:lnTo>
                <a:lnTo>
                  <a:pt x="279" y="65"/>
                </a:lnTo>
                <a:lnTo>
                  <a:pt x="279" y="71"/>
                </a:lnTo>
                <a:lnTo>
                  <a:pt x="279" y="75"/>
                </a:lnTo>
                <a:lnTo>
                  <a:pt x="279" y="80"/>
                </a:lnTo>
                <a:lnTo>
                  <a:pt x="279" y="86"/>
                </a:lnTo>
                <a:lnTo>
                  <a:pt x="279" y="92"/>
                </a:lnTo>
                <a:lnTo>
                  <a:pt x="279" y="97"/>
                </a:lnTo>
                <a:lnTo>
                  <a:pt x="279" y="103"/>
                </a:lnTo>
                <a:lnTo>
                  <a:pt x="279" y="107"/>
                </a:lnTo>
                <a:lnTo>
                  <a:pt x="279" y="113"/>
                </a:lnTo>
                <a:lnTo>
                  <a:pt x="279" y="118"/>
                </a:lnTo>
                <a:lnTo>
                  <a:pt x="279" y="124"/>
                </a:lnTo>
                <a:lnTo>
                  <a:pt x="279" y="130"/>
                </a:lnTo>
                <a:lnTo>
                  <a:pt x="279" y="135"/>
                </a:lnTo>
                <a:lnTo>
                  <a:pt x="279" y="141"/>
                </a:lnTo>
                <a:lnTo>
                  <a:pt x="279" y="147"/>
                </a:lnTo>
                <a:lnTo>
                  <a:pt x="279" y="151"/>
                </a:lnTo>
                <a:lnTo>
                  <a:pt x="279" y="156"/>
                </a:lnTo>
                <a:lnTo>
                  <a:pt x="279" y="162"/>
                </a:lnTo>
                <a:lnTo>
                  <a:pt x="279" y="168"/>
                </a:lnTo>
                <a:lnTo>
                  <a:pt x="279" y="173"/>
                </a:lnTo>
                <a:lnTo>
                  <a:pt x="279" y="179"/>
                </a:lnTo>
                <a:lnTo>
                  <a:pt x="279" y="185"/>
                </a:lnTo>
                <a:lnTo>
                  <a:pt x="279" y="190"/>
                </a:lnTo>
                <a:lnTo>
                  <a:pt x="279" y="194"/>
                </a:lnTo>
                <a:lnTo>
                  <a:pt x="279" y="200"/>
                </a:lnTo>
                <a:lnTo>
                  <a:pt x="279" y="206"/>
                </a:lnTo>
                <a:lnTo>
                  <a:pt x="279" y="211"/>
                </a:lnTo>
                <a:lnTo>
                  <a:pt x="279" y="217"/>
                </a:lnTo>
                <a:lnTo>
                  <a:pt x="279" y="223"/>
                </a:lnTo>
                <a:lnTo>
                  <a:pt x="279" y="229"/>
                </a:lnTo>
                <a:lnTo>
                  <a:pt x="279" y="234"/>
                </a:lnTo>
                <a:lnTo>
                  <a:pt x="279" y="238"/>
                </a:lnTo>
                <a:lnTo>
                  <a:pt x="279" y="244"/>
                </a:lnTo>
                <a:lnTo>
                  <a:pt x="279" y="249"/>
                </a:lnTo>
                <a:lnTo>
                  <a:pt x="279" y="255"/>
                </a:lnTo>
                <a:lnTo>
                  <a:pt x="279" y="261"/>
                </a:lnTo>
                <a:lnTo>
                  <a:pt x="279" y="267"/>
                </a:lnTo>
                <a:lnTo>
                  <a:pt x="279" y="272"/>
                </a:lnTo>
                <a:lnTo>
                  <a:pt x="279" y="278"/>
                </a:lnTo>
                <a:lnTo>
                  <a:pt x="279" y="282"/>
                </a:lnTo>
                <a:lnTo>
                  <a:pt x="279" y="287"/>
                </a:lnTo>
                <a:lnTo>
                  <a:pt x="279" y="293"/>
                </a:lnTo>
                <a:lnTo>
                  <a:pt x="279" y="299"/>
                </a:lnTo>
                <a:lnTo>
                  <a:pt x="279" y="303"/>
                </a:lnTo>
                <a:lnTo>
                  <a:pt x="279" y="310"/>
                </a:lnTo>
                <a:lnTo>
                  <a:pt x="279" y="316"/>
                </a:lnTo>
                <a:lnTo>
                  <a:pt x="279" y="322"/>
                </a:lnTo>
                <a:lnTo>
                  <a:pt x="279" y="325"/>
                </a:lnTo>
                <a:lnTo>
                  <a:pt x="279" y="331"/>
                </a:lnTo>
                <a:lnTo>
                  <a:pt x="279" y="337"/>
                </a:lnTo>
                <a:lnTo>
                  <a:pt x="279" y="343"/>
                </a:lnTo>
                <a:lnTo>
                  <a:pt x="279" y="346"/>
                </a:lnTo>
                <a:lnTo>
                  <a:pt x="279" y="354"/>
                </a:lnTo>
                <a:lnTo>
                  <a:pt x="279" y="360"/>
                </a:lnTo>
                <a:lnTo>
                  <a:pt x="279" y="365"/>
                </a:lnTo>
                <a:lnTo>
                  <a:pt x="279" y="369"/>
                </a:lnTo>
                <a:lnTo>
                  <a:pt x="279" y="375"/>
                </a:lnTo>
                <a:lnTo>
                  <a:pt x="279" y="381"/>
                </a:lnTo>
                <a:lnTo>
                  <a:pt x="279" y="386"/>
                </a:lnTo>
                <a:lnTo>
                  <a:pt x="279" y="390"/>
                </a:lnTo>
                <a:lnTo>
                  <a:pt x="279" y="396"/>
                </a:lnTo>
                <a:lnTo>
                  <a:pt x="279" y="402"/>
                </a:lnTo>
                <a:lnTo>
                  <a:pt x="279" y="409"/>
                </a:lnTo>
                <a:lnTo>
                  <a:pt x="277" y="415"/>
                </a:lnTo>
                <a:lnTo>
                  <a:pt x="277" y="422"/>
                </a:lnTo>
                <a:lnTo>
                  <a:pt x="275" y="432"/>
                </a:lnTo>
                <a:lnTo>
                  <a:pt x="275" y="440"/>
                </a:lnTo>
                <a:lnTo>
                  <a:pt x="273" y="447"/>
                </a:lnTo>
                <a:lnTo>
                  <a:pt x="273" y="457"/>
                </a:lnTo>
                <a:lnTo>
                  <a:pt x="272" y="464"/>
                </a:lnTo>
                <a:lnTo>
                  <a:pt x="272" y="472"/>
                </a:lnTo>
                <a:lnTo>
                  <a:pt x="272" y="481"/>
                </a:lnTo>
                <a:lnTo>
                  <a:pt x="272" y="489"/>
                </a:lnTo>
                <a:lnTo>
                  <a:pt x="272" y="499"/>
                </a:lnTo>
                <a:lnTo>
                  <a:pt x="272" y="510"/>
                </a:lnTo>
                <a:lnTo>
                  <a:pt x="272" y="518"/>
                </a:lnTo>
                <a:lnTo>
                  <a:pt x="272" y="527"/>
                </a:lnTo>
                <a:lnTo>
                  <a:pt x="272" y="537"/>
                </a:lnTo>
                <a:lnTo>
                  <a:pt x="272" y="546"/>
                </a:lnTo>
                <a:lnTo>
                  <a:pt x="272" y="556"/>
                </a:lnTo>
                <a:lnTo>
                  <a:pt x="272" y="565"/>
                </a:lnTo>
                <a:lnTo>
                  <a:pt x="272" y="575"/>
                </a:lnTo>
                <a:lnTo>
                  <a:pt x="272" y="584"/>
                </a:lnTo>
                <a:lnTo>
                  <a:pt x="272" y="592"/>
                </a:lnTo>
                <a:lnTo>
                  <a:pt x="272" y="603"/>
                </a:lnTo>
                <a:lnTo>
                  <a:pt x="272" y="613"/>
                </a:lnTo>
                <a:lnTo>
                  <a:pt x="272" y="622"/>
                </a:lnTo>
                <a:lnTo>
                  <a:pt x="266" y="624"/>
                </a:lnTo>
                <a:lnTo>
                  <a:pt x="258" y="626"/>
                </a:lnTo>
                <a:lnTo>
                  <a:pt x="249" y="624"/>
                </a:lnTo>
                <a:lnTo>
                  <a:pt x="245" y="624"/>
                </a:lnTo>
                <a:lnTo>
                  <a:pt x="237" y="624"/>
                </a:lnTo>
                <a:lnTo>
                  <a:pt x="232" y="624"/>
                </a:lnTo>
                <a:lnTo>
                  <a:pt x="226" y="626"/>
                </a:lnTo>
                <a:lnTo>
                  <a:pt x="220" y="626"/>
                </a:lnTo>
                <a:lnTo>
                  <a:pt x="213" y="626"/>
                </a:lnTo>
                <a:lnTo>
                  <a:pt x="207" y="628"/>
                </a:lnTo>
                <a:lnTo>
                  <a:pt x="197" y="628"/>
                </a:lnTo>
                <a:lnTo>
                  <a:pt x="192" y="630"/>
                </a:lnTo>
                <a:lnTo>
                  <a:pt x="182" y="630"/>
                </a:lnTo>
                <a:lnTo>
                  <a:pt x="173" y="630"/>
                </a:lnTo>
                <a:lnTo>
                  <a:pt x="163" y="630"/>
                </a:lnTo>
                <a:lnTo>
                  <a:pt x="154" y="630"/>
                </a:lnTo>
                <a:lnTo>
                  <a:pt x="142" y="628"/>
                </a:lnTo>
                <a:lnTo>
                  <a:pt x="133" y="628"/>
                </a:lnTo>
                <a:lnTo>
                  <a:pt x="121" y="628"/>
                </a:lnTo>
                <a:lnTo>
                  <a:pt x="114" y="628"/>
                </a:lnTo>
                <a:lnTo>
                  <a:pt x="106" y="628"/>
                </a:lnTo>
                <a:lnTo>
                  <a:pt x="99" y="630"/>
                </a:lnTo>
                <a:lnTo>
                  <a:pt x="93" y="630"/>
                </a:lnTo>
                <a:lnTo>
                  <a:pt x="87" y="632"/>
                </a:lnTo>
                <a:lnTo>
                  <a:pt x="80" y="632"/>
                </a:lnTo>
                <a:lnTo>
                  <a:pt x="74" y="632"/>
                </a:lnTo>
                <a:lnTo>
                  <a:pt x="68" y="634"/>
                </a:lnTo>
                <a:lnTo>
                  <a:pt x="62" y="635"/>
                </a:lnTo>
                <a:lnTo>
                  <a:pt x="55" y="635"/>
                </a:lnTo>
                <a:lnTo>
                  <a:pt x="49" y="637"/>
                </a:lnTo>
                <a:lnTo>
                  <a:pt x="41" y="637"/>
                </a:lnTo>
                <a:lnTo>
                  <a:pt x="36" y="639"/>
                </a:lnTo>
                <a:lnTo>
                  <a:pt x="30" y="639"/>
                </a:lnTo>
                <a:lnTo>
                  <a:pt x="22" y="641"/>
                </a:lnTo>
                <a:lnTo>
                  <a:pt x="17" y="641"/>
                </a:lnTo>
                <a:lnTo>
                  <a:pt x="11" y="645"/>
                </a:lnTo>
                <a:lnTo>
                  <a:pt x="5" y="643"/>
                </a:lnTo>
                <a:lnTo>
                  <a:pt x="0" y="641"/>
                </a:lnTo>
                <a:lnTo>
                  <a:pt x="3" y="635"/>
                </a:lnTo>
                <a:lnTo>
                  <a:pt x="7" y="632"/>
                </a:lnTo>
                <a:lnTo>
                  <a:pt x="9" y="626"/>
                </a:lnTo>
                <a:lnTo>
                  <a:pt x="9" y="622"/>
                </a:lnTo>
                <a:lnTo>
                  <a:pt x="9" y="613"/>
                </a:lnTo>
                <a:lnTo>
                  <a:pt x="9" y="605"/>
                </a:lnTo>
                <a:lnTo>
                  <a:pt x="9" y="595"/>
                </a:lnTo>
                <a:lnTo>
                  <a:pt x="9" y="588"/>
                </a:lnTo>
                <a:lnTo>
                  <a:pt x="9" y="580"/>
                </a:lnTo>
                <a:lnTo>
                  <a:pt x="9" y="573"/>
                </a:lnTo>
                <a:lnTo>
                  <a:pt x="9" y="565"/>
                </a:lnTo>
                <a:lnTo>
                  <a:pt x="11" y="557"/>
                </a:lnTo>
                <a:lnTo>
                  <a:pt x="11" y="548"/>
                </a:lnTo>
                <a:lnTo>
                  <a:pt x="11" y="538"/>
                </a:lnTo>
                <a:lnTo>
                  <a:pt x="11" y="531"/>
                </a:lnTo>
                <a:lnTo>
                  <a:pt x="11" y="523"/>
                </a:lnTo>
                <a:lnTo>
                  <a:pt x="11" y="516"/>
                </a:lnTo>
                <a:lnTo>
                  <a:pt x="11" y="508"/>
                </a:lnTo>
                <a:lnTo>
                  <a:pt x="11" y="499"/>
                </a:lnTo>
                <a:lnTo>
                  <a:pt x="11" y="491"/>
                </a:lnTo>
                <a:lnTo>
                  <a:pt x="11" y="483"/>
                </a:lnTo>
                <a:lnTo>
                  <a:pt x="11" y="476"/>
                </a:lnTo>
                <a:lnTo>
                  <a:pt x="11" y="466"/>
                </a:lnTo>
                <a:lnTo>
                  <a:pt x="11" y="459"/>
                </a:lnTo>
                <a:lnTo>
                  <a:pt x="11" y="451"/>
                </a:lnTo>
                <a:lnTo>
                  <a:pt x="11" y="441"/>
                </a:lnTo>
                <a:lnTo>
                  <a:pt x="11" y="434"/>
                </a:lnTo>
                <a:lnTo>
                  <a:pt x="13" y="426"/>
                </a:lnTo>
                <a:lnTo>
                  <a:pt x="13" y="419"/>
                </a:lnTo>
                <a:lnTo>
                  <a:pt x="13" y="411"/>
                </a:lnTo>
                <a:lnTo>
                  <a:pt x="13" y="402"/>
                </a:lnTo>
                <a:lnTo>
                  <a:pt x="13" y="394"/>
                </a:lnTo>
                <a:lnTo>
                  <a:pt x="13" y="386"/>
                </a:lnTo>
                <a:lnTo>
                  <a:pt x="13" y="379"/>
                </a:lnTo>
                <a:lnTo>
                  <a:pt x="13" y="371"/>
                </a:lnTo>
                <a:lnTo>
                  <a:pt x="13" y="364"/>
                </a:lnTo>
                <a:lnTo>
                  <a:pt x="13" y="354"/>
                </a:lnTo>
                <a:lnTo>
                  <a:pt x="13" y="346"/>
                </a:lnTo>
                <a:lnTo>
                  <a:pt x="13" y="337"/>
                </a:lnTo>
                <a:lnTo>
                  <a:pt x="15" y="329"/>
                </a:lnTo>
                <a:lnTo>
                  <a:pt x="15" y="322"/>
                </a:lnTo>
                <a:lnTo>
                  <a:pt x="15" y="314"/>
                </a:lnTo>
                <a:lnTo>
                  <a:pt x="15" y="305"/>
                </a:lnTo>
                <a:lnTo>
                  <a:pt x="17" y="297"/>
                </a:lnTo>
                <a:lnTo>
                  <a:pt x="17" y="287"/>
                </a:lnTo>
                <a:lnTo>
                  <a:pt x="17" y="280"/>
                </a:lnTo>
                <a:lnTo>
                  <a:pt x="17" y="272"/>
                </a:lnTo>
                <a:lnTo>
                  <a:pt x="19" y="265"/>
                </a:lnTo>
                <a:lnTo>
                  <a:pt x="19" y="255"/>
                </a:lnTo>
                <a:lnTo>
                  <a:pt x="19" y="248"/>
                </a:lnTo>
                <a:lnTo>
                  <a:pt x="19" y="240"/>
                </a:lnTo>
                <a:lnTo>
                  <a:pt x="21" y="232"/>
                </a:lnTo>
                <a:lnTo>
                  <a:pt x="19" y="223"/>
                </a:lnTo>
                <a:lnTo>
                  <a:pt x="19" y="215"/>
                </a:lnTo>
                <a:lnTo>
                  <a:pt x="17" y="206"/>
                </a:lnTo>
                <a:lnTo>
                  <a:pt x="17" y="198"/>
                </a:lnTo>
                <a:lnTo>
                  <a:pt x="15" y="189"/>
                </a:lnTo>
                <a:lnTo>
                  <a:pt x="15" y="181"/>
                </a:lnTo>
                <a:lnTo>
                  <a:pt x="13" y="171"/>
                </a:lnTo>
                <a:lnTo>
                  <a:pt x="13" y="164"/>
                </a:lnTo>
                <a:lnTo>
                  <a:pt x="11" y="154"/>
                </a:lnTo>
                <a:lnTo>
                  <a:pt x="11" y="145"/>
                </a:lnTo>
                <a:lnTo>
                  <a:pt x="9" y="137"/>
                </a:lnTo>
                <a:lnTo>
                  <a:pt x="9" y="128"/>
                </a:lnTo>
                <a:lnTo>
                  <a:pt x="7" y="118"/>
                </a:lnTo>
                <a:lnTo>
                  <a:pt x="5" y="109"/>
                </a:lnTo>
                <a:lnTo>
                  <a:pt x="5" y="99"/>
                </a:lnTo>
                <a:lnTo>
                  <a:pt x="5" y="92"/>
                </a:lnTo>
                <a:lnTo>
                  <a:pt x="5" y="82"/>
                </a:lnTo>
                <a:lnTo>
                  <a:pt x="5" y="75"/>
                </a:lnTo>
                <a:lnTo>
                  <a:pt x="5" y="65"/>
                </a:lnTo>
                <a:lnTo>
                  <a:pt x="5" y="55"/>
                </a:lnTo>
                <a:lnTo>
                  <a:pt x="5" y="46"/>
                </a:lnTo>
                <a:lnTo>
                  <a:pt x="5" y="38"/>
                </a:lnTo>
                <a:lnTo>
                  <a:pt x="5" y="29"/>
                </a:lnTo>
                <a:lnTo>
                  <a:pt x="5" y="21"/>
                </a:lnTo>
                <a:lnTo>
                  <a:pt x="9" y="16"/>
                </a:lnTo>
                <a:lnTo>
                  <a:pt x="13" y="12"/>
                </a:lnTo>
                <a:lnTo>
                  <a:pt x="19" y="10"/>
                </a:lnTo>
                <a:lnTo>
                  <a:pt x="24" y="10"/>
                </a:lnTo>
                <a:lnTo>
                  <a:pt x="30" y="8"/>
                </a:lnTo>
                <a:lnTo>
                  <a:pt x="36" y="8"/>
                </a:lnTo>
                <a:lnTo>
                  <a:pt x="43" y="6"/>
                </a:lnTo>
                <a:lnTo>
                  <a:pt x="51" y="6"/>
                </a:lnTo>
                <a:lnTo>
                  <a:pt x="57" y="6"/>
                </a:lnTo>
                <a:lnTo>
                  <a:pt x="62" y="6"/>
                </a:lnTo>
                <a:lnTo>
                  <a:pt x="68" y="4"/>
                </a:lnTo>
                <a:lnTo>
                  <a:pt x="76" y="4"/>
                </a:lnTo>
                <a:lnTo>
                  <a:pt x="81" y="4"/>
                </a:lnTo>
                <a:lnTo>
                  <a:pt x="87" y="2"/>
                </a:lnTo>
                <a:lnTo>
                  <a:pt x="93" y="2"/>
                </a:lnTo>
                <a:lnTo>
                  <a:pt x="100" y="2"/>
                </a:lnTo>
                <a:lnTo>
                  <a:pt x="106" y="0"/>
                </a:lnTo>
                <a:lnTo>
                  <a:pt x="114" y="0"/>
                </a:lnTo>
                <a:lnTo>
                  <a:pt x="119" y="0"/>
                </a:lnTo>
                <a:lnTo>
                  <a:pt x="127" y="0"/>
                </a:lnTo>
                <a:lnTo>
                  <a:pt x="127" y="0"/>
                </a:lnTo>
                <a:close/>
              </a:path>
            </a:pathLst>
          </a:custGeom>
          <a:solidFill>
            <a:srgbClr val="E8D9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Freeform 56">
            <a:extLst>
              <a:ext uri="{FF2B5EF4-FFF2-40B4-BE49-F238E27FC236}">
                <a16:creationId xmlns:a16="http://schemas.microsoft.com/office/drawing/2014/main" id="{63F7E6A5-6400-4EAD-AAF8-B6B175DA3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4070350"/>
            <a:ext cx="868362" cy="1098550"/>
          </a:xfrm>
          <a:custGeom>
            <a:avLst/>
            <a:gdLst>
              <a:gd name="T0" fmla="*/ 143 w 257"/>
              <a:gd name="T1" fmla="*/ 0 h 323"/>
              <a:gd name="T2" fmla="*/ 171 w 257"/>
              <a:gd name="T3" fmla="*/ 4 h 323"/>
              <a:gd name="T4" fmla="*/ 202 w 257"/>
              <a:gd name="T5" fmla="*/ 7 h 323"/>
              <a:gd name="T6" fmla="*/ 221 w 257"/>
              <a:gd name="T7" fmla="*/ 21 h 323"/>
              <a:gd name="T8" fmla="*/ 230 w 257"/>
              <a:gd name="T9" fmla="*/ 36 h 323"/>
              <a:gd name="T10" fmla="*/ 232 w 257"/>
              <a:gd name="T11" fmla="*/ 57 h 323"/>
              <a:gd name="T12" fmla="*/ 234 w 257"/>
              <a:gd name="T13" fmla="*/ 76 h 323"/>
              <a:gd name="T14" fmla="*/ 236 w 257"/>
              <a:gd name="T15" fmla="*/ 93 h 323"/>
              <a:gd name="T16" fmla="*/ 238 w 257"/>
              <a:gd name="T17" fmla="*/ 112 h 323"/>
              <a:gd name="T18" fmla="*/ 240 w 257"/>
              <a:gd name="T19" fmla="*/ 133 h 323"/>
              <a:gd name="T20" fmla="*/ 242 w 257"/>
              <a:gd name="T21" fmla="*/ 161 h 323"/>
              <a:gd name="T22" fmla="*/ 242 w 257"/>
              <a:gd name="T23" fmla="*/ 188 h 323"/>
              <a:gd name="T24" fmla="*/ 244 w 257"/>
              <a:gd name="T25" fmla="*/ 217 h 323"/>
              <a:gd name="T26" fmla="*/ 246 w 257"/>
              <a:gd name="T27" fmla="*/ 243 h 323"/>
              <a:gd name="T28" fmla="*/ 247 w 257"/>
              <a:gd name="T29" fmla="*/ 272 h 323"/>
              <a:gd name="T30" fmla="*/ 253 w 257"/>
              <a:gd name="T31" fmla="*/ 296 h 323"/>
              <a:gd name="T32" fmla="*/ 246 w 257"/>
              <a:gd name="T33" fmla="*/ 310 h 323"/>
              <a:gd name="T34" fmla="*/ 234 w 257"/>
              <a:gd name="T35" fmla="*/ 296 h 323"/>
              <a:gd name="T36" fmla="*/ 219 w 257"/>
              <a:gd name="T37" fmla="*/ 293 h 323"/>
              <a:gd name="T38" fmla="*/ 204 w 257"/>
              <a:gd name="T39" fmla="*/ 274 h 323"/>
              <a:gd name="T40" fmla="*/ 173 w 257"/>
              <a:gd name="T41" fmla="*/ 251 h 323"/>
              <a:gd name="T42" fmla="*/ 141 w 257"/>
              <a:gd name="T43" fmla="*/ 268 h 323"/>
              <a:gd name="T44" fmla="*/ 120 w 257"/>
              <a:gd name="T45" fmla="*/ 285 h 323"/>
              <a:gd name="T46" fmla="*/ 103 w 257"/>
              <a:gd name="T47" fmla="*/ 293 h 323"/>
              <a:gd name="T48" fmla="*/ 92 w 257"/>
              <a:gd name="T49" fmla="*/ 289 h 323"/>
              <a:gd name="T50" fmla="*/ 69 w 257"/>
              <a:gd name="T51" fmla="*/ 281 h 323"/>
              <a:gd name="T52" fmla="*/ 46 w 257"/>
              <a:gd name="T53" fmla="*/ 302 h 323"/>
              <a:gd name="T54" fmla="*/ 33 w 257"/>
              <a:gd name="T55" fmla="*/ 317 h 323"/>
              <a:gd name="T56" fmla="*/ 25 w 257"/>
              <a:gd name="T57" fmla="*/ 310 h 323"/>
              <a:gd name="T58" fmla="*/ 23 w 257"/>
              <a:gd name="T59" fmla="*/ 287 h 323"/>
              <a:gd name="T60" fmla="*/ 21 w 257"/>
              <a:gd name="T61" fmla="*/ 268 h 323"/>
              <a:gd name="T62" fmla="*/ 27 w 257"/>
              <a:gd name="T63" fmla="*/ 255 h 323"/>
              <a:gd name="T64" fmla="*/ 25 w 257"/>
              <a:gd name="T65" fmla="*/ 234 h 323"/>
              <a:gd name="T66" fmla="*/ 23 w 257"/>
              <a:gd name="T67" fmla="*/ 213 h 323"/>
              <a:gd name="T68" fmla="*/ 21 w 257"/>
              <a:gd name="T69" fmla="*/ 194 h 323"/>
              <a:gd name="T70" fmla="*/ 19 w 257"/>
              <a:gd name="T71" fmla="*/ 173 h 323"/>
              <a:gd name="T72" fmla="*/ 17 w 257"/>
              <a:gd name="T73" fmla="*/ 154 h 323"/>
              <a:gd name="T74" fmla="*/ 15 w 257"/>
              <a:gd name="T75" fmla="*/ 133 h 323"/>
              <a:gd name="T76" fmla="*/ 14 w 257"/>
              <a:gd name="T77" fmla="*/ 114 h 323"/>
              <a:gd name="T78" fmla="*/ 10 w 257"/>
              <a:gd name="T79" fmla="*/ 91 h 323"/>
              <a:gd name="T80" fmla="*/ 8 w 257"/>
              <a:gd name="T81" fmla="*/ 72 h 323"/>
              <a:gd name="T82" fmla="*/ 6 w 257"/>
              <a:gd name="T83" fmla="*/ 53 h 323"/>
              <a:gd name="T84" fmla="*/ 6 w 257"/>
              <a:gd name="T85" fmla="*/ 34 h 323"/>
              <a:gd name="T86" fmla="*/ 4 w 257"/>
              <a:gd name="T87" fmla="*/ 19 h 323"/>
              <a:gd name="T88" fmla="*/ 19 w 257"/>
              <a:gd name="T89" fmla="*/ 15 h 323"/>
              <a:gd name="T90" fmla="*/ 34 w 257"/>
              <a:gd name="T91" fmla="*/ 13 h 323"/>
              <a:gd name="T92" fmla="*/ 52 w 257"/>
              <a:gd name="T93" fmla="*/ 11 h 323"/>
              <a:gd name="T94" fmla="*/ 67 w 257"/>
              <a:gd name="T95" fmla="*/ 6 h 323"/>
              <a:gd name="T96" fmla="*/ 84 w 257"/>
              <a:gd name="T97" fmla="*/ 4 h 323"/>
              <a:gd name="T98" fmla="*/ 101 w 257"/>
              <a:gd name="T99" fmla="*/ 0 h 323"/>
              <a:gd name="T100" fmla="*/ 126 w 257"/>
              <a:gd name="T101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7" h="323">
                <a:moveTo>
                  <a:pt x="126" y="0"/>
                </a:moveTo>
                <a:lnTo>
                  <a:pt x="133" y="0"/>
                </a:lnTo>
                <a:lnTo>
                  <a:pt x="143" y="0"/>
                </a:lnTo>
                <a:lnTo>
                  <a:pt x="152" y="2"/>
                </a:lnTo>
                <a:lnTo>
                  <a:pt x="164" y="4"/>
                </a:lnTo>
                <a:lnTo>
                  <a:pt x="171" y="4"/>
                </a:lnTo>
                <a:lnTo>
                  <a:pt x="183" y="6"/>
                </a:lnTo>
                <a:lnTo>
                  <a:pt x="192" y="6"/>
                </a:lnTo>
                <a:lnTo>
                  <a:pt x="202" y="7"/>
                </a:lnTo>
                <a:lnTo>
                  <a:pt x="208" y="11"/>
                </a:lnTo>
                <a:lnTo>
                  <a:pt x="215" y="17"/>
                </a:lnTo>
                <a:lnTo>
                  <a:pt x="221" y="21"/>
                </a:lnTo>
                <a:lnTo>
                  <a:pt x="228" y="25"/>
                </a:lnTo>
                <a:lnTo>
                  <a:pt x="228" y="30"/>
                </a:lnTo>
                <a:lnTo>
                  <a:pt x="230" y="36"/>
                </a:lnTo>
                <a:lnTo>
                  <a:pt x="230" y="44"/>
                </a:lnTo>
                <a:lnTo>
                  <a:pt x="232" y="49"/>
                </a:lnTo>
                <a:lnTo>
                  <a:pt x="232" y="57"/>
                </a:lnTo>
                <a:lnTo>
                  <a:pt x="232" y="63"/>
                </a:lnTo>
                <a:lnTo>
                  <a:pt x="234" y="68"/>
                </a:lnTo>
                <a:lnTo>
                  <a:pt x="234" y="76"/>
                </a:lnTo>
                <a:lnTo>
                  <a:pt x="234" y="82"/>
                </a:lnTo>
                <a:lnTo>
                  <a:pt x="234" y="87"/>
                </a:lnTo>
                <a:lnTo>
                  <a:pt x="236" y="93"/>
                </a:lnTo>
                <a:lnTo>
                  <a:pt x="236" y="99"/>
                </a:lnTo>
                <a:lnTo>
                  <a:pt x="236" y="104"/>
                </a:lnTo>
                <a:lnTo>
                  <a:pt x="238" y="112"/>
                </a:lnTo>
                <a:lnTo>
                  <a:pt x="238" y="118"/>
                </a:lnTo>
                <a:lnTo>
                  <a:pt x="240" y="125"/>
                </a:lnTo>
                <a:lnTo>
                  <a:pt x="240" y="133"/>
                </a:lnTo>
                <a:lnTo>
                  <a:pt x="240" y="142"/>
                </a:lnTo>
                <a:lnTo>
                  <a:pt x="240" y="152"/>
                </a:lnTo>
                <a:lnTo>
                  <a:pt x="242" y="161"/>
                </a:lnTo>
                <a:lnTo>
                  <a:pt x="242" y="171"/>
                </a:lnTo>
                <a:lnTo>
                  <a:pt x="242" y="179"/>
                </a:lnTo>
                <a:lnTo>
                  <a:pt x="242" y="188"/>
                </a:lnTo>
                <a:lnTo>
                  <a:pt x="244" y="198"/>
                </a:lnTo>
                <a:lnTo>
                  <a:pt x="244" y="207"/>
                </a:lnTo>
                <a:lnTo>
                  <a:pt x="244" y="217"/>
                </a:lnTo>
                <a:lnTo>
                  <a:pt x="244" y="224"/>
                </a:lnTo>
                <a:lnTo>
                  <a:pt x="246" y="234"/>
                </a:lnTo>
                <a:lnTo>
                  <a:pt x="246" y="243"/>
                </a:lnTo>
                <a:lnTo>
                  <a:pt x="246" y="253"/>
                </a:lnTo>
                <a:lnTo>
                  <a:pt x="247" y="262"/>
                </a:lnTo>
                <a:lnTo>
                  <a:pt x="247" y="272"/>
                </a:lnTo>
                <a:lnTo>
                  <a:pt x="249" y="279"/>
                </a:lnTo>
                <a:lnTo>
                  <a:pt x="251" y="287"/>
                </a:lnTo>
                <a:lnTo>
                  <a:pt x="253" y="296"/>
                </a:lnTo>
                <a:lnTo>
                  <a:pt x="257" y="306"/>
                </a:lnTo>
                <a:lnTo>
                  <a:pt x="249" y="308"/>
                </a:lnTo>
                <a:lnTo>
                  <a:pt x="246" y="310"/>
                </a:lnTo>
                <a:lnTo>
                  <a:pt x="242" y="304"/>
                </a:lnTo>
                <a:lnTo>
                  <a:pt x="238" y="300"/>
                </a:lnTo>
                <a:lnTo>
                  <a:pt x="234" y="296"/>
                </a:lnTo>
                <a:lnTo>
                  <a:pt x="228" y="296"/>
                </a:lnTo>
                <a:lnTo>
                  <a:pt x="223" y="295"/>
                </a:lnTo>
                <a:lnTo>
                  <a:pt x="219" y="293"/>
                </a:lnTo>
                <a:lnTo>
                  <a:pt x="215" y="289"/>
                </a:lnTo>
                <a:lnTo>
                  <a:pt x="213" y="283"/>
                </a:lnTo>
                <a:lnTo>
                  <a:pt x="204" y="274"/>
                </a:lnTo>
                <a:lnTo>
                  <a:pt x="194" y="266"/>
                </a:lnTo>
                <a:lnTo>
                  <a:pt x="183" y="258"/>
                </a:lnTo>
                <a:lnTo>
                  <a:pt x="173" y="251"/>
                </a:lnTo>
                <a:lnTo>
                  <a:pt x="162" y="257"/>
                </a:lnTo>
                <a:lnTo>
                  <a:pt x="152" y="262"/>
                </a:lnTo>
                <a:lnTo>
                  <a:pt x="141" y="268"/>
                </a:lnTo>
                <a:lnTo>
                  <a:pt x="131" y="274"/>
                </a:lnTo>
                <a:lnTo>
                  <a:pt x="126" y="279"/>
                </a:lnTo>
                <a:lnTo>
                  <a:pt x="120" y="285"/>
                </a:lnTo>
                <a:lnTo>
                  <a:pt x="112" y="291"/>
                </a:lnTo>
                <a:lnTo>
                  <a:pt x="107" y="296"/>
                </a:lnTo>
                <a:lnTo>
                  <a:pt x="103" y="293"/>
                </a:lnTo>
                <a:lnTo>
                  <a:pt x="101" y="289"/>
                </a:lnTo>
                <a:lnTo>
                  <a:pt x="97" y="287"/>
                </a:lnTo>
                <a:lnTo>
                  <a:pt x="92" y="289"/>
                </a:lnTo>
                <a:lnTo>
                  <a:pt x="84" y="287"/>
                </a:lnTo>
                <a:lnTo>
                  <a:pt x="76" y="285"/>
                </a:lnTo>
                <a:lnTo>
                  <a:pt x="69" y="281"/>
                </a:lnTo>
                <a:lnTo>
                  <a:pt x="61" y="281"/>
                </a:lnTo>
                <a:lnTo>
                  <a:pt x="54" y="291"/>
                </a:lnTo>
                <a:lnTo>
                  <a:pt x="46" y="302"/>
                </a:lnTo>
                <a:lnTo>
                  <a:pt x="42" y="306"/>
                </a:lnTo>
                <a:lnTo>
                  <a:pt x="36" y="312"/>
                </a:lnTo>
                <a:lnTo>
                  <a:pt x="33" y="317"/>
                </a:lnTo>
                <a:lnTo>
                  <a:pt x="29" y="323"/>
                </a:lnTo>
                <a:lnTo>
                  <a:pt x="25" y="315"/>
                </a:lnTo>
                <a:lnTo>
                  <a:pt x="25" y="310"/>
                </a:lnTo>
                <a:lnTo>
                  <a:pt x="25" y="300"/>
                </a:lnTo>
                <a:lnTo>
                  <a:pt x="25" y="295"/>
                </a:lnTo>
                <a:lnTo>
                  <a:pt x="23" y="287"/>
                </a:lnTo>
                <a:lnTo>
                  <a:pt x="23" y="279"/>
                </a:lnTo>
                <a:lnTo>
                  <a:pt x="21" y="274"/>
                </a:lnTo>
                <a:lnTo>
                  <a:pt x="21" y="268"/>
                </a:lnTo>
                <a:lnTo>
                  <a:pt x="25" y="266"/>
                </a:lnTo>
                <a:lnTo>
                  <a:pt x="27" y="260"/>
                </a:lnTo>
                <a:lnTo>
                  <a:pt x="27" y="255"/>
                </a:lnTo>
                <a:lnTo>
                  <a:pt x="27" y="249"/>
                </a:lnTo>
                <a:lnTo>
                  <a:pt x="27" y="241"/>
                </a:lnTo>
                <a:lnTo>
                  <a:pt x="25" y="234"/>
                </a:lnTo>
                <a:lnTo>
                  <a:pt x="25" y="228"/>
                </a:lnTo>
                <a:lnTo>
                  <a:pt x="25" y="220"/>
                </a:lnTo>
                <a:lnTo>
                  <a:pt x="23" y="213"/>
                </a:lnTo>
                <a:lnTo>
                  <a:pt x="23" y="207"/>
                </a:lnTo>
                <a:lnTo>
                  <a:pt x="21" y="200"/>
                </a:lnTo>
                <a:lnTo>
                  <a:pt x="21" y="194"/>
                </a:lnTo>
                <a:lnTo>
                  <a:pt x="21" y="186"/>
                </a:lnTo>
                <a:lnTo>
                  <a:pt x="19" y="180"/>
                </a:lnTo>
                <a:lnTo>
                  <a:pt x="19" y="173"/>
                </a:lnTo>
                <a:lnTo>
                  <a:pt x="19" y="167"/>
                </a:lnTo>
                <a:lnTo>
                  <a:pt x="17" y="160"/>
                </a:lnTo>
                <a:lnTo>
                  <a:pt x="17" y="154"/>
                </a:lnTo>
                <a:lnTo>
                  <a:pt x="15" y="146"/>
                </a:lnTo>
                <a:lnTo>
                  <a:pt x="15" y="141"/>
                </a:lnTo>
                <a:lnTo>
                  <a:pt x="15" y="133"/>
                </a:lnTo>
                <a:lnTo>
                  <a:pt x="14" y="125"/>
                </a:lnTo>
                <a:lnTo>
                  <a:pt x="14" y="120"/>
                </a:lnTo>
                <a:lnTo>
                  <a:pt x="14" y="114"/>
                </a:lnTo>
                <a:lnTo>
                  <a:pt x="12" y="104"/>
                </a:lnTo>
                <a:lnTo>
                  <a:pt x="12" y="99"/>
                </a:lnTo>
                <a:lnTo>
                  <a:pt x="10" y="91"/>
                </a:lnTo>
                <a:lnTo>
                  <a:pt x="10" y="85"/>
                </a:lnTo>
                <a:lnTo>
                  <a:pt x="10" y="80"/>
                </a:lnTo>
                <a:lnTo>
                  <a:pt x="8" y="72"/>
                </a:lnTo>
                <a:lnTo>
                  <a:pt x="8" y="66"/>
                </a:lnTo>
                <a:lnTo>
                  <a:pt x="8" y="61"/>
                </a:lnTo>
                <a:lnTo>
                  <a:pt x="6" y="53"/>
                </a:lnTo>
                <a:lnTo>
                  <a:pt x="6" y="45"/>
                </a:lnTo>
                <a:lnTo>
                  <a:pt x="6" y="40"/>
                </a:lnTo>
                <a:lnTo>
                  <a:pt x="6" y="34"/>
                </a:lnTo>
                <a:lnTo>
                  <a:pt x="2" y="26"/>
                </a:lnTo>
                <a:lnTo>
                  <a:pt x="0" y="21"/>
                </a:lnTo>
                <a:lnTo>
                  <a:pt x="4" y="19"/>
                </a:lnTo>
                <a:lnTo>
                  <a:pt x="10" y="19"/>
                </a:lnTo>
                <a:lnTo>
                  <a:pt x="14" y="17"/>
                </a:lnTo>
                <a:lnTo>
                  <a:pt x="19" y="15"/>
                </a:lnTo>
                <a:lnTo>
                  <a:pt x="25" y="15"/>
                </a:lnTo>
                <a:lnTo>
                  <a:pt x="31" y="15"/>
                </a:lnTo>
                <a:lnTo>
                  <a:pt x="34" y="13"/>
                </a:lnTo>
                <a:lnTo>
                  <a:pt x="42" y="11"/>
                </a:lnTo>
                <a:lnTo>
                  <a:pt x="46" y="11"/>
                </a:lnTo>
                <a:lnTo>
                  <a:pt x="52" y="11"/>
                </a:lnTo>
                <a:lnTo>
                  <a:pt x="57" y="7"/>
                </a:lnTo>
                <a:lnTo>
                  <a:pt x="63" y="7"/>
                </a:lnTo>
                <a:lnTo>
                  <a:pt x="67" y="6"/>
                </a:lnTo>
                <a:lnTo>
                  <a:pt x="73" y="6"/>
                </a:lnTo>
                <a:lnTo>
                  <a:pt x="78" y="4"/>
                </a:lnTo>
                <a:lnTo>
                  <a:pt x="84" y="4"/>
                </a:lnTo>
                <a:lnTo>
                  <a:pt x="90" y="2"/>
                </a:lnTo>
                <a:lnTo>
                  <a:pt x="95" y="2"/>
                </a:lnTo>
                <a:lnTo>
                  <a:pt x="101" y="0"/>
                </a:lnTo>
                <a:lnTo>
                  <a:pt x="111" y="0"/>
                </a:lnTo>
                <a:lnTo>
                  <a:pt x="118" y="0"/>
                </a:lnTo>
                <a:lnTo>
                  <a:pt x="126" y="0"/>
                </a:lnTo>
                <a:lnTo>
                  <a:pt x="126" y="0"/>
                </a:lnTo>
                <a:close/>
              </a:path>
            </a:pathLst>
          </a:custGeom>
          <a:solidFill>
            <a:srgbClr val="E0E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7" name="Freeform 57">
            <a:extLst>
              <a:ext uri="{FF2B5EF4-FFF2-40B4-BE49-F238E27FC236}">
                <a16:creationId xmlns:a16="http://schemas.microsoft.com/office/drawing/2014/main" id="{3AD7CC0A-EC61-4F28-B8A8-D04E07319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8538" y="4070351"/>
            <a:ext cx="379412" cy="169863"/>
          </a:xfrm>
          <a:custGeom>
            <a:avLst/>
            <a:gdLst>
              <a:gd name="T0" fmla="*/ 67 w 112"/>
              <a:gd name="T1" fmla="*/ 0 h 49"/>
              <a:gd name="T2" fmla="*/ 72 w 112"/>
              <a:gd name="T3" fmla="*/ 0 h 49"/>
              <a:gd name="T4" fmla="*/ 78 w 112"/>
              <a:gd name="T5" fmla="*/ 0 h 49"/>
              <a:gd name="T6" fmla="*/ 84 w 112"/>
              <a:gd name="T7" fmla="*/ 0 h 49"/>
              <a:gd name="T8" fmla="*/ 89 w 112"/>
              <a:gd name="T9" fmla="*/ 0 h 49"/>
              <a:gd name="T10" fmla="*/ 95 w 112"/>
              <a:gd name="T11" fmla="*/ 0 h 49"/>
              <a:gd name="T12" fmla="*/ 101 w 112"/>
              <a:gd name="T13" fmla="*/ 2 h 49"/>
              <a:gd name="T14" fmla="*/ 107 w 112"/>
              <a:gd name="T15" fmla="*/ 2 h 49"/>
              <a:gd name="T16" fmla="*/ 112 w 112"/>
              <a:gd name="T17" fmla="*/ 4 h 49"/>
              <a:gd name="T18" fmla="*/ 105 w 112"/>
              <a:gd name="T19" fmla="*/ 7 h 49"/>
              <a:gd name="T20" fmla="*/ 99 w 112"/>
              <a:gd name="T21" fmla="*/ 11 h 49"/>
              <a:gd name="T22" fmla="*/ 91 w 112"/>
              <a:gd name="T23" fmla="*/ 15 h 49"/>
              <a:gd name="T24" fmla="*/ 86 w 112"/>
              <a:gd name="T25" fmla="*/ 19 h 49"/>
              <a:gd name="T26" fmla="*/ 78 w 112"/>
              <a:gd name="T27" fmla="*/ 23 h 49"/>
              <a:gd name="T28" fmla="*/ 72 w 112"/>
              <a:gd name="T29" fmla="*/ 26 h 49"/>
              <a:gd name="T30" fmla="*/ 65 w 112"/>
              <a:gd name="T31" fmla="*/ 30 h 49"/>
              <a:gd name="T32" fmla="*/ 59 w 112"/>
              <a:gd name="T33" fmla="*/ 34 h 49"/>
              <a:gd name="T34" fmla="*/ 49 w 112"/>
              <a:gd name="T35" fmla="*/ 34 h 49"/>
              <a:gd name="T36" fmla="*/ 42 w 112"/>
              <a:gd name="T37" fmla="*/ 36 h 49"/>
              <a:gd name="T38" fmla="*/ 34 w 112"/>
              <a:gd name="T39" fmla="*/ 38 h 49"/>
              <a:gd name="T40" fmla="*/ 29 w 112"/>
              <a:gd name="T41" fmla="*/ 42 h 49"/>
              <a:gd name="T42" fmla="*/ 19 w 112"/>
              <a:gd name="T43" fmla="*/ 44 h 49"/>
              <a:gd name="T44" fmla="*/ 11 w 112"/>
              <a:gd name="T45" fmla="*/ 45 h 49"/>
              <a:gd name="T46" fmla="*/ 6 w 112"/>
              <a:gd name="T47" fmla="*/ 47 h 49"/>
              <a:gd name="T48" fmla="*/ 0 w 112"/>
              <a:gd name="T49" fmla="*/ 49 h 49"/>
              <a:gd name="T50" fmla="*/ 0 w 112"/>
              <a:gd name="T51" fmla="*/ 40 h 49"/>
              <a:gd name="T52" fmla="*/ 0 w 112"/>
              <a:gd name="T53" fmla="*/ 34 h 49"/>
              <a:gd name="T54" fmla="*/ 0 w 112"/>
              <a:gd name="T55" fmla="*/ 26 h 49"/>
              <a:gd name="T56" fmla="*/ 0 w 112"/>
              <a:gd name="T57" fmla="*/ 21 h 49"/>
              <a:gd name="T58" fmla="*/ 6 w 112"/>
              <a:gd name="T59" fmla="*/ 17 h 49"/>
              <a:gd name="T60" fmla="*/ 15 w 112"/>
              <a:gd name="T61" fmla="*/ 15 h 49"/>
              <a:gd name="T62" fmla="*/ 23 w 112"/>
              <a:gd name="T63" fmla="*/ 11 h 49"/>
              <a:gd name="T64" fmla="*/ 32 w 112"/>
              <a:gd name="T65" fmla="*/ 9 h 49"/>
              <a:gd name="T66" fmla="*/ 40 w 112"/>
              <a:gd name="T67" fmla="*/ 6 h 49"/>
              <a:gd name="T68" fmla="*/ 48 w 112"/>
              <a:gd name="T69" fmla="*/ 4 h 49"/>
              <a:gd name="T70" fmla="*/ 57 w 112"/>
              <a:gd name="T71" fmla="*/ 2 h 49"/>
              <a:gd name="T72" fmla="*/ 67 w 112"/>
              <a:gd name="T73" fmla="*/ 0 h 49"/>
              <a:gd name="T74" fmla="*/ 67 w 112"/>
              <a:gd name="T75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49">
                <a:moveTo>
                  <a:pt x="67" y="0"/>
                </a:move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89" y="0"/>
                </a:lnTo>
                <a:lnTo>
                  <a:pt x="95" y="0"/>
                </a:lnTo>
                <a:lnTo>
                  <a:pt x="101" y="2"/>
                </a:lnTo>
                <a:lnTo>
                  <a:pt x="107" y="2"/>
                </a:lnTo>
                <a:lnTo>
                  <a:pt x="112" y="4"/>
                </a:lnTo>
                <a:lnTo>
                  <a:pt x="105" y="7"/>
                </a:lnTo>
                <a:lnTo>
                  <a:pt x="99" y="11"/>
                </a:lnTo>
                <a:lnTo>
                  <a:pt x="91" y="15"/>
                </a:lnTo>
                <a:lnTo>
                  <a:pt x="86" y="19"/>
                </a:lnTo>
                <a:lnTo>
                  <a:pt x="78" y="23"/>
                </a:lnTo>
                <a:lnTo>
                  <a:pt x="72" y="26"/>
                </a:lnTo>
                <a:lnTo>
                  <a:pt x="65" y="30"/>
                </a:lnTo>
                <a:lnTo>
                  <a:pt x="59" y="34"/>
                </a:lnTo>
                <a:lnTo>
                  <a:pt x="49" y="34"/>
                </a:lnTo>
                <a:lnTo>
                  <a:pt x="42" y="36"/>
                </a:lnTo>
                <a:lnTo>
                  <a:pt x="34" y="38"/>
                </a:lnTo>
                <a:lnTo>
                  <a:pt x="29" y="42"/>
                </a:lnTo>
                <a:lnTo>
                  <a:pt x="19" y="44"/>
                </a:lnTo>
                <a:lnTo>
                  <a:pt x="11" y="45"/>
                </a:lnTo>
                <a:lnTo>
                  <a:pt x="6" y="47"/>
                </a:lnTo>
                <a:lnTo>
                  <a:pt x="0" y="49"/>
                </a:lnTo>
                <a:lnTo>
                  <a:pt x="0" y="40"/>
                </a:lnTo>
                <a:lnTo>
                  <a:pt x="0" y="34"/>
                </a:lnTo>
                <a:lnTo>
                  <a:pt x="0" y="26"/>
                </a:lnTo>
                <a:lnTo>
                  <a:pt x="0" y="21"/>
                </a:lnTo>
                <a:lnTo>
                  <a:pt x="6" y="17"/>
                </a:lnTo>
                <a:lnTo>
                  <a:pt x="15" y="15"/>
                </a:lnTo>
                <a:lnTo>
                  <a:pt x="23" y="11"/>
                </a:lnTo>
                <a:lnTo>
                  <a:pt x="32" y="9"/>
                </a:lnTo>
                <a:lnTo>
                  <a:pt x="40" y="6"/>
                </a:lnTo>
                <a:lnTo>
                  <a:pt x="48" y="4"/>
                </a:lnTo>
                <a:lnTo>
                  <a:pt x="57" y="2"/>
                </a:lnTo>
                <a:lnTo>
                  <a:pt x="67" y="0"/>
                </a:lnTo>
                <a:lnTo>
                  <a:pt x="6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Freeform 58">
            <a:extLst>
              <a:ext uri="{FF2B5EF4-FFF2-40B4-BE49-F238E27FC236}">
                <a16:creationId xmlns:a16="http://schemas.microsoft.com/office/drawing/2014/main" id="{E0E802AF-CA4F-451A-9D74-14D3ECB71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113" y="4097338"/>
            <a:ext cx="773112" cy="2055812"/>
          </a:xfrm>
          <a:custGeom>
            <a:avLst/>
            <a:gdLst>
              <a:gd name="T0" fmla="*/ 226 w 226"/>
              <a:gd name="T1" fmla="*/ 8 h 605"/>
              <a:gd name="T2" fmla="*/ 226 w 226"/>
              <a:gd name="T3" fmla="*/ 94 h 605"/>
              <a:gd name="T4" fmla="*/ 226 w 226"/>
              <a:gd name="T5" fmla="*/ 179 h 605"/>
              <a:gd name="T6" fmla="*/ 226 w 226"/>
              <a:gd name="T7" fmla="*/ 267 h 605"/>
              <a:gd name="T8" fmla="*/ 226 w 226"/>
              <a:gd name="T9" fmla="*/ 354 h 605"/>
              <a:gd name="T10" fmla="*/ 226 w 226"/>
              <a:gd name="T11" fmla="*/ 438 h 605"/>
              <a:gd name="T12" fmla="*/ 224 w 226"/>
              <a:gd name="T13" fmla="*/ 518 h 605"/>
              <a:gd name="T14" fmla="*/ 207 w 226"/>
              <a:gd name="T15" fmla="*/ 584 h 605"/>
              <a:gd name="T16" fmla="*/ 120 w 226"/>
              <a:gd name="T17" fmla="*/ 584 h 605"/>
              <a:gd name="T18" fmla="*/ 34 w 226"/>
              <a:gd name="T19" fmla="*/ 596 h 605"/>
              <a:gd name="T20" fmla="*/ 48 w 226"/>
              <a:gd name="T21" fmla="*/ 569 h 605"/>
              <a:gd name="T22" fmla="*/ 135 w 226"/>
              <a:gd name="T23" fmla="*/ 563 h 605"/>
              <a:gd name="T24" fmla="*/ 163 w 226"/>
              <a:gd name="T25" fmla="*/ 544 h 605"/>
              <a:gd name="T26" fmla="*/ 68 w 226"/>
              <a:gd name="T27" fmla="*/ 544 h 605"/>
              <a:gd name="T28" fmla="*/ 13 w 226"/>
              <a:gd name="T29" fmla="*/ 533 h 605"/>
              <a:gd name="T30" fmla="*/ 127 w 226"/>
              <a:gd name="T31" fmla="*/ 521 h 605"/>
              <a:gd name="T32" fmla="*/ 188 w 226"/>
              <a:gd name="T33" fmla="*/ 502 h 605"/>
              <a:gd name="T34" fmla="*/ 103 w 226"/>
              <a:gd name="T35" fmla="*/ 499 h 605"/>
              <a:gd name="T36" fmla="*/ 4 w 226"/>
              <a:gd name="T37" fmla="*/ 495 h 605"/>
              <a:gd name="T38" fmla="*/ 129 w 226"/>
              <a:gd name="T39" fmla="*/ 476 h 605"/>
              <a:gd name="T40" fmla="*/ 203 w 226"/>
              <a:gd name="T41" fmla="*/ 457 h 605"/>
              <a:gd name="T42" fmla="*/ 82 w 226"/>
              <a:gd name="T43" fmla="*/ 455 h 605"/>
              <a:gd name="T44" fmla="*/ 2 w 226"/>
              <a:gd name="T45" fmla="*/ 445 h 605"/>
              <a:gd name="T46" fmla="*/ 86 w 226"/>
              <a:gd name="T47" fmla="*/ 424 h 605"/>
              <a:gd name="T48" fmla="*/ 175 w 226"/>
              <a:gd name="T49" fmla="*/ 423 h 605"/>
              <a:gd name="T50" fmla="*/ 148 w 226"/>
              <a:gd name="T51" fmla="*/ 398 h 605"/>
              <a:gd name="T52" fmla="*/ 65 w 226"/>
              <a:gd name="T53" fmla="*/ 402 h 605"/>
              <a:gd name="T54" fmla="*/ 15 w 226"/>
              <a:gd name="T55" fmla="*/ 390 h 605"/>
              <a:gd name="T56" fmla="*/ 125 w 226"/>
              <a:gd name="T57" fmla="*/ 373 h 605"/>
              <a:gd name="T58" fmla="*/ 202 w 226"/>
              <a:gd name="T59" fmla="*/ 371 h 605"/>
              <a:gd name="T60" fmla="*/ 137 w 226"/>
              <a:gd name="T61" fmla="*/ 350 h 605"/>
              <a:gd name="T62" fmla="*/ 46 w 226"/>
              <a:gd name="T63" fmla="*/ 358 h 605"/>
              <a:gd name="T64" fmla="*/ 49 w 226"/>
              <a:gd name="T65" fmla="*/ 337 h 605"/>
              <a:gd name="T66" fmla="*/ 152 w 226"/>
              <a:gd name="T67" fmla="*/ 324 h 605"/>
              <a:gd name="T68" fmla="*/ 162 w 226"/>
              <a:gd name="T69" fmla="*/ 299 h 605"/>
              <a:gd name="T70" fmla="*/ 48 w 226"/>
              <a:gd name="T71" fmla="*/ 312 h 605"/>
              <a:gd name="T72" fmla="*/ 34 w 226"/>
              <a:gd name="T73" fmla="*/ 288 h 605"/>
              <a:gd name="T74" fmla="*/ 112 w 226"/>
              <a:gd name="T75" fmla="*/ 274 h 605"/>
              <a:gd name="T76" fmla="*/ 181 w 226"/>
              <a:gd name="T77" fmla="*/ 251 h 605"/>
              <a:gd name="T78" fmla="*/ 97 w 226"/>
              <a:gd name="T79" fmla="*/ 251 h 605"/>
              <a:gd name="T80" fmla="*/ 13 w 226"/>
              <a:gd name="T81" fmla="*/ 250 h 605"/>
              <a:gd name="T82" fmla="*/ 101 w 226"/>
              <a:gd name="T83" fmla="*/ 229 h 605"/>
              <a:gd name="T84" fmla="*/ 188 w 226"/>
              <a:gd name="T85" fmla="*/ 221 h 605"/>
              <a:gd name="T86" fmla="*/ 118 w 226"/>
              <a:gd name="T87" fmla="*/ 206 h 605"/>
              <a:gd name="T88" fmla="*/ 9 w 226"/>
              <a:gd name="T89" fmla="*/ 210 h 605"/>
              <a:gd name="T90" fmla="*/ 116 w 226"/>
              <a:gd name="T91" fmla="*/ 185 h 605"/>
              <a:gd name="T92" fmla="*/ 207 w 226"/>
              <a:gd name="T93" fmla="*/ 177 h 605"/>
              <a:gd name="T94" fmla="*/ 89 w 226"/>
              <a:gd name="T95" fmla="*/ 162 h 605"/>
              <a:gd name="T96" fmla="*/ 19 w 226"/>
              <a:gd name="T97" fmla="*/ 145 h 605"/>
              <a:gd name="T98" fmla="*/ 152 w 226"/>
              <a:gd name="T99" fmla="*/ 135 h 605"/>
              <a:gd name="T100" fmla="*/ 167 w 226"/>
              <a:gd name="T101" fmla="*/ 116 h 605"/>
              <a:gd name="T102" fmla="*/ 36 w 226"/>
              <a:gd name="T103" fmla="*/ 116 h 605"/>
              <a:gd name="T104" fmla="*/ 59 w 226"/>
              <a:gd name="T105" fmla="*/ 88 h 605"/>
              <a:gd name="T106" fmla="*/ 171 w 226"/>
              <a:gd name="T107" fmla="*/ 90 h 605"/>
              <a:gd name="T108" fmla="*/ 139 w 226"/>
              <a:gd name="T109" fmla="*/ 67 h 605"/>
              <a:gd name="T110" fmla="*/ 15 w 226"/>
              <a:gd name="T111" fmla="*/ 73 h 605"/>
              <a:gd name="T112" fmla="*/ 74 w 226"/>
              <a:gd name="T113" fmla="*/ 44 h 605"/>
              <a:gd name="T114" fmla="*/ 196 w 226"/>
              <a:gd name="T115" fmla="*/ 40 h 605"/>
              <a:gd name="T116" fmla="*/ 131 w 226"/>
              <a:gd name="T117" fmla="*/ 21 h 605"/>
              <a:gd name="T118" fmla="*/ 11 w 226"/>
              <a:gd name="T119" fmla="*/ 31 h 605"/>
              <a:gd name="T120" fmla="*/ 76 w 226"/>
              <a:gd name="T121" fmla="*/ 8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6" h="605">
                <a:moveTo>
                  <a:pt x="127" y="0"/>
                </a:moveTo>
                <a:lnTo>
                  <a:pt x="137" y="2"/>
                </a:lnTo>
                <a:lnTo>
                  <a:pt x="146" y="4"/>
                </a:lnTo>
                <a:lnTo>
                  <a:pt x="154" y="6"/>
                </a:lnTo>
                <a:lnTo>
                  <a:pt x="165" y="6"/>
                </a:lnTo>
                <a:lnTo>
                  <a:pt x="171" y="6"/>
                </a:lnTo>
                <a:lnTo>
                  <a:pt x="181" y="6"/>
                </a:lnTo>
                <a:lnTo>
                  <a:pt x="188" y="4"/>
                </a:lnTo>
                <a:lnTo>
                  <a:pt x="196" y="4"/>
                </a:lnTo>
                <a:lnTo>
                  <a:pt x="202" y="4"/>
                </a:lnTo>
                <a:lnTo>
                  <a:pt x="211" y="2"/>
                </a:lnTo>
                <a:lnTo>
                  <a:pt x="217" y="0"/>
                </a:lnTo>
                <a:lnTo>
                  <a:pt x="226" y="0"/>
                </a:lnTo>
                <a:lnTo>
                  <a:pt x="226" y="8"/>
                </a:lnTo>
                <a:lnTo>
                  <a:pt x="226" y="14"/>
                </a:lnTo>
                <a:lnTo>
                  <a:pt x="226" y="19"/>
                </a:lnTo>
                <a:lnTo>
                  <a:pt x="226" y="25"/>
                </a:lnTo>
                <a:lnTo>
                  <a:pt x="226" y="31"/>
                </a:lnTo>
                <a:lnTo>
                  <a:pt x="226" y="38"/>
                </a:lnTo>
                <a:lnTo>
                  <a:pt x="226" y="44"/>
                </a:lnTo>
                <a:lnTo>
                  <a:pt x="226" y="52"/>
                </a:lnTo>
                <a:lnTo>
                  <a:pt x="226" y="58"/>
                </a:lnTo>
                <a:lnTo>
                  <a:pt x="226" y="63"/>
                </a:lnTo>
                <a:lnTo>
                  <a:pt x="226" y="69"/>
                </a:lnTo>
                <a:lnTo>
                  <a:pt x="226" y="75"/>
                </a:lnTo>
                <a:lnTo>
                  <a:pt x="226" y="80"/>
                </a:lnTo>
                <a:lnTo>
                  <a:pt x="226" y="88"/>
                </a:lnTo>
                <a:lnTo>
                  <a:pt x="226" y="94"/>
                </a:lnTo>
                <a:lnTo>
                  <a:pt x="226" y="101"/>
                </a:lnTo>
                <a:lnTo>
                  <a:pt x="226" y="107"/>
                </a:lnTo>
                <a:lnTo>
                  <a:pt x="226" y="113"/>
                </a:lnTo>
                <a:lnTo>
                  <a:pt x="226" y="118"/>
                </a:lnTo>
                <a:lnTo>
                  <a:pt x="226" y="124"/>
                </a:lnTo>
                <a:lnTo>
                  <a:pt x="226" y="130"/>
                </a:lnTo>
                <a:lnTo>
                  <a:pt x="226" y="137"/>
                </a:lnTo>
                <a:lnTo>
                  <a:pt x="226" y="143"/>
                </a:lnTo>
                <a:lnTo>
                  <a:pt x="226" y="151"/>
                </a:lnTo>
                <a:lnTo>
                  <a:pt x="226" y="156"/>
                </a:lnTo>
                <a:lnTo>
                  <a:pt x="226" y="162"/>
                </a:lnTo>
                <a:lnTo>
                  <a:pt x="226" y="168"/>
                </a:lnTo>
                <a:lnTo>
                  <a:pt x="226" y="173"/>
                </a:lnTo>
                <a:lnTo>
                  <a:pt x="226" y="179"/>
                </a:lnTo>
                <a:lnTo>
                  <a:pt x="226" y="187"/>
                </a:lnTo>
                <a:lnTo>
                  <a:pt x="226" y="193"/>
                </a:lnTo>
                <a:lnTo>
                  <a:pt x="226" y="200"/>
                </a:lnTo>
                <a:lnTo>
                  <a:pt x="226" y="206"/>
                </a:lnTo>
                <a:lnTo>
                  <a:pt x="226" y="212"/>
                </a:lnTo>
                <a:lnTo>
                  <a:pt x="226" y="217"/>
                </a:lnTo>
                <a:lnTo>
                  <a:pt x="226" y="223"/>
                </a:lnTo>
                <a:lnTo>
                  <a:pt x="226" y="229"/>
                </a:lnTo>
                <a:lnTo>
                  <a:pt x="226" y="236"/>
                </a:lnTo>
                <a:lnTo>
                  <a:pt x="226" y="242"/>
                </a:lnTo>
                <a:lnTo>
                  <a:pt x="226" y="250"/>
                </a:lnTo>
                <a:lnTo>
                  <a:pt x="226" y="255"/>
                </a:lnTo>
                <a:lnTo>
                  <a:pt x="226" y="261"/>
                </a:lnTo>
                <a:lnTo>
                  <a:pt x="226" y="267"/>
                </a:lnTo>
                <a:lnTo>
                  <a:pt x="226" y="272"/>
                </a:lnTo>
                <a:lnTo>
                  <a:pt x="226" y="278"/>
                </a:lnTo>
                <a:lnTo>
                  <a:pt x="226" y="286"/>
                </a:lnTo>
                <a:lnTo>
                  <a:pt x="226" y="291"/>
                </a:lnTo>
                <a:lnTo>
                  <a:pt x="226" y="299"/>
                </a:lnTo>
                <a:lnTo>
                  <a:pt x="226" y="305"/>
                </a:lnTo>
                <a:lnTo>
                  <a:pt x="226" y="310"/>
                </a:lnTo>
                <a:lnTo>
                  <a:pt x="226" y="316"/>
                </a:lnTo>
                <a:lnTo>
                  <a:pt x="226" y="322"/>
                </a:lnTo>
                <a:lnTo>
                  <a:pt x="226" y="327"/>
                </a:lnTo>
                <a:lnTo>
                  <a:pt x="226" y="335"/>
                </a:lnTo>
                <a:lnTo>
                  <a:pt x="226" y="341"/>
                </a:lnTo>
                <a:lnTo>
                  <a:pt x="226" y="348"/>
                </a:lnTo>
                <a:lnTo>
                  <a:pt x="226" y="354"/>
                </a:lnTo>
                <a:lnTo>
                  <a:pt x="226" y="360"/>
                </a:lnTo>
                <a:lnTo>
                  <a:pt x="226" y="366"/>
                </a:lnTo>
                <a:lnTo>
                  <a:pt x="226" y="373"/>
                </a:lnTo>
                <a:lnTo>
                  <a:pt x="226" y="379"/>
                </a:lnTo>
                <a:lnTo>
                  <a:pt x="226" y="385"/>
                </a:lnTo>
                <a:lnTo>
                  <a:pt x="226" y="392"/>
                </a:lnTo>
                <a:lnTo>
                  <a:pt x="226" y="398"/>
                </a:lnTo>
                <a:lnTo>
                  <a:pt x="226" y="404"/>
                </a:lnTo>
                <a:lnTo>
                  <a:pt x="226" y="409"/>
                </a:lnTo>
                <a:lnTo>
                  <a:pt x="226" y="415"/>
                </a:lnTo>
                <a:lnTo>
                  <a:pt x="226" y="421"/>
                </a:lnTo>
                <a:lnTo>
                  <a:pt x="226" y="426"/>
                </a:lnTo>
                <a:lnTo>
                  <a:pt x="226" y="432"/>
                </a:lnTo>
                <a:lnTo>
                  <a:pt x="226" y="438"/>
                </a:lnTo>
                <a:lnTo>
                  <a:pt x="226" y="443"/>
                </a:lnTo>
                <a:lnTo>
                  <a:pt x="226" y="449"/>
                </a:lnTo>
                <a:lnTo>
                  <a:pt x="226" y="455"/>
                </a:lnTo>
                <a:lnTo>
                  <a:pt x="226" y="461"/>
                </a:lnTo>
                <a:lnTo>
                  <a:pt x="226" y="466"/>
                </a:lnTo>
                <a:lnTo>
                  <a:pt x="226" y="472"/>
                </a:lnTo>
                <a:lnTo>
                  <a:pt x="226" y="478"/>
                </a:lnTo>
                <a:lnTo>
                  <a:pt x="226" y="483"/>
                </a:lnTo>
                <a:lnTo>
                  <a:pt x="226" y="489"/>
                </a:lnTo>
                <a:lnTo>
                  <a:pt x="224" y="495"/>
                </a:lnTo>
                <a:lnTo>
                  <a:pt x="224" y="501"/>
                </a:lnTo>
                <a:lnTo>
                  <a:pt x="224" y="506"/>
                </a:lnTo>
                <a:lnTo>
                  <a:pt x="224" y="512"/>
                </a:lnTo>
                <a:lnTo>
                  <a:pt x="224" y="518"/>
                </a:lnTo>
                <a:lnTo>
                  <a:pt x="224" y="523"/>
                </a:lnTo>
                <a:lnTo>
                  <a:pt x="224" y="529"/>
                </a:lnTo>
                <a:lnTo>
                  <a:pt x="224" y="535"/>
                </a:lnTo>
                <a:lnTo>
                  <a:pt x="224" y="540"/>
                </a:lnTo>
                <a:lnTo>
                  <a:pt x="224" y="546"/>
                </a:lnTo>
                <a:lnTo>
                  <a:pt x="224" y="552"/>
                </a:lnTo>
                <a:lnTo>
                  <a:pt x="224" y="558"/>
                </a:lnTo>
                <a:lnTo>
                  <a:pt x="224" y="563"/>
                </a:lnTo>
                <a:lnTo>
                  <a:pt x="224" y="569"/>
                </a:lnTo>
                <a:lnTo>
                  <a:pt x="224" y="575"/>
                </a:lnTo>
                <a:lnTo>
                  <a:pt x="224" y="582"/>
                </a:lnTo>
                <a:lnTo>
                  <a:pt x="219" y="582"/>
                </a:lnTo>
                <a:lnTo>
                  <a:pt x="213" y="582"/>
                </a:lnTo>
                <a:lnTo>
                  <a:pt x="207" y="584"/>
                </a:lnTo>
                <a:lnTo>
                  <a:pt x="202" y="584"/>
                </a:lnTo>
                <a:lnTo>
                  <a:pt x="196" y="586"/>
                </a:lnTo>
                <a:lnTo>
                  <a:pt x="190" y="586"/>
                </a:lnTo>
                <a:lnTo>
                  <a:pt x="184" y="588"/>
                </a:lnTo>
                <a:lnTo>
                  <a:pt x="179" y="588"/>
                </a:lnTo>
                <a:lnTo>
                  <a:pt x="171" y="588"/>
                </a:lnTo>
                <a:lnTo>
                  <a:pt x="165" y="586"/>
                </a:lnTo>
                <a:lnTo>
                  <a:pt x="158" y="586"/>
                </a:lnTo>
                <a:lnTo>
                  <a:pt x="152" y="586"/>
                </a:lnTo>
                <a:lnTo>
                  <a:pt x="146" y="584"/>
                </a:lnTo>
                <a:lnTo>
                  <a:pt x="139" y="584"/>
                </a:lnTo>
                <a:lnTo>
                  <a:pt x="133" y="584"/>
                </a:lnTo>
                <a:lnTo>
                  <a:pt x="127" y="584"/>
                </a:lnTo>
                <a:lnTo>
                  <a:pt x="120" y="584"/>
                </a:lnTo>
                <a:lnTo>
                  <a:pt x="114" y="584"/>
                </a:lnTo>
                <a:lnTo>
                  <a:pt x="108" y="586"/>
                </a:lnTo>
                <a:lnTo>
                  <a:pt x="103" y="586"/>
                </a:lnTo>
                <a:lnTo>
                  <a:pt x="95" y="586"/>
                </a:lnTo>
                <a:lnTo>
                  <a:pt x="89" y="588"/>
                </a:lnTo>
                <a:lnTo>
                  <a:pt x="84" y="588"/>
                </a:lnTo>
                <a:lnTo>
                  <a:pt x="78" y="590"/>
                </a:lnTo>
                <a:lnTo>
                  <a:pt x="72" y="590"/>
                </a:lnTo>
                <a:lnTo>
                  <a:pt x="65" y="592"/>
                </a:lnTo>
                <a:lnTo>
                  <a:pt x="59" y="592"/>
                </a:lnTo>
                <a:lnTo>
                  <a:pt x="53" y="594"/>
                </a:lnTo>
                <a:lnTo>
                  <a:pt x="46" y="594"/>
                </a:lnTo>
                <a:lnTo>
                  <a:pt x="40" y="596"/>
                </a:lnTo>
                <a:lnTo>
                  <a:pt x="34" y="596"/>
                </a:lnTo>
                <a:lnTo>
                  <a:pt x="28" y="597"/>
                </a:lnTo>
                <a:lnTo>
                  <a:pt x="23" y="599"/>
                </a:lnTo>
                <a:lnTo>
                  <a:pt x="17" y="601"/>
                </a:lnTo>
                <a:lnTo>
                  <a:pt x="8" y="601"/>
                </a:lnTo>
                <a:lnTo>
                  <a:pt x="2" y="605"/>
                </a:lnTo>
                <a:lnTo>
                  <a:pt x="2" y="597"/>
                </a:lnTo>
                <a:lnTo>
                  <a:pt x="2" y="592"/>
                </a:lnTo>
                <a:lnTo>
                  <a:pt x="2" y="584"/>
                </a:lnTo>
                <a:lnTo>
                  <a:pt x="6" y="582"/>
                </a:lnTo>
                <a:lnTo>
                  <a:pt x="13" y="578"/>
                </a:lnTo>
                <a:lnTo>
                  <a:pt x="23" y="575"/>
                </a:lnTo>
                <a:lnTo>
                  <a:pt x="32" y="573"/>
                </a:lnTo>
                <a:lnTo>
                  <a:pt x="42" y="571"/>
                </a:lnTo>
                <a:lnTo>
                  <a:pt x="48" y="569"/>
                </a:lnTo>
                <a:lnTo>
                  <a:pt x="55" y="569"/>
                </a:lnTo>
                <a:lnTo>
                  <a:pt x="61" y="567"/>
                </a:lnTo>
                <a:lnTo>
                  <a:pt x="67" y="567"/>
                </a:lnTo>
                <a:lnTo>
                  <a:pt x="74" y="567"/>
                </a:lnTo>
                <a:lnTo>
                  <a:pt x="80" y="567"/>
                </a:lnTo>
                <a:lnTo>
                  <a:pt x="86" y="567"/>
                </a:lnTo>
                <a:lnTo>
                  <a:pt x="91" y="567"/>
                </a:lnTo>
                <a:lnTo>
                  <a:pt x="97" y="565"/>
                </a:lnTo>
                <a:lnTo>
                  <a:pt x="103" y="565"/>
                </a:lnTo>
                <a:lnTo>
                  <a:pt x="108" y="565"/>
                </a:lnTo>
                <a:lnTo>
                  <a:pt x="116" y="565"/>
                </a:lnTo>
                <a:lnTo>
                  <a:pt x="122" y="563"/>
                </a:lnTo>
                <a:lnTo>
                  <a:pt x="129" y="563"/>
                </a:lnTo>
                <a:lnTo>
                  <a:pt x="135" y="563"/>
                </a:lnTo>
                <a:lnTo>
                  <a:pt x="143" y="563"/>
                </a:lnTo>
                <a:lnTo>
                  <a:pt x="152" y="563"/>
                </a:lnTo>
                <a:lnTo>
                  <a:pt x="162" y="561"/>
                </a:lnTo>
                <a:lnTo>
                  <a:pt x="167" y="561"/>
                </a:lnTo>
                <a:lnTo>
                  <a:pt x="173" y="561"/>
                </a:lnTo>
                <a:lnTo>
                  <a:pt x="179" y="561"/>
                </a:lnTo>
                <a:lnTo>
                  <a:pt x="186" y="561"/>
                </a:lnTo>
                <a:lnTo>
                  <a:pt x="184" y="554"/>
                </a:lnTo>
                <a:lnTo>
                  <a:pt x="184" y="548"/>
                </a:lnTo>
                <a:lnTo>
                  <a:pt x="183" y="544"/>
                </a:lnTo>
                <a:lnTo>
                  <a:pt x="181" y="542"/>
                </a:lnTo>
                <a:lnTo>
                  <a:pt x="177" y="542"/>
                </a:lnTo>
                <a:lnTo>
                  <a:pt x="171" y="544"/>
                </a:lnTo>
                <a:lnTo>
                  <a:pt x="163" y="544"/>
                </a:lnTo>
                <a:lnTo>
                  <a:pt x="158" y="544"/>
                </a:lnTo>
                <a:lnTo>
                  <a:pt x="150" y="544"/>
                </a:lnTo>
                <a:lnTo>
                  <a:pt x="144" y="544"/>
                </a:lnTo>
                <a:lnTo>
                  <a:pt x="137" y="544"/>
                </a:lnTo>
                <a:lnTo>
                  <a:pt x="131" y="544"/>
                </a:lnTo>
                <a:lnTo>
                  <a:pt x="124" y="544"/>
                </a:lnTo>
                <a:lnTo>
                  <a:pt x="116" y="544"/>
                </a:lnTo>
                <a:lnTo>
                  <a:pt x="108" y="544"/>
                </a:lnTo>
                <a:lnTo>
                  <a:pt x="103" y="544"/>
                </a:lnTo>
                <a:lnTo>
                  <a:pt x="95" y="544"/>
                </a:lnTo>
                <a:lnTo>
                  <a:pt x="89" y="544"/>
                </a:lnTo>
                <a:lnTo>
                  <a:pt x="82" y="544"/>
                </a:lnTo>
                <a:lnTo>
                  <a:pt x="76" y="544"/>
                </a:lnTo>
                <a:lnTo>
                  <a:pt x="68" y="544"/>
                </a:lnTo>
                <a:lnTo>
                  <a:pt x="63" y="544"/>
                </a:lnTo>
                <a:lnTo>
                  <a:pt x="53" y="546"/>
                </a:lnTo>
                <a:lnTo>
                  <a:pt x="48" y="548"/>
                </a:lnTo>
                <a:lnTo>
                  <a:pt x="38" y="550"/>
                </a:lnTo>
                <a:lnTo>
                  <a:pt x="32" y="552"/>
                </a:lnTo>
                <a:lnTo>
                  <a:pt x="25" y="552"/>
                </a:lnTo>
                <a:lnTo>
                  <a:pt x="17" y="556"/>
                </a:lnTo>
                <a:lnTo>
                  <a:pt x="9" y="556"/>
                </a:lnTo>
                <a:lnTo>
                  <a:pt x="4" y="559"/>
                </a:lnTo>
                <a:lnTo>
                  <a:pt x="2" y="552"/>
                </a:lnTo>
                <a:lnTo>
                  <a:pt x="0" y="546"/>
                </a:lnTo>
                <a:lnTo>
                  <a:pt x="2" y="539"/>
                </a:lnTo>
                <a:lnTo>
                  <a:pt x="6" y="535"/>
                </a:lnTo>
                <a:lnTo>
                  <a:pt x="13" y="533"/>
                </a:lnTo>
                <a:lnTo>
                  <a:pt x="21" y="531"/>
                </a:lnTo>
                <a:lnTo>
                  <a:pt x="28" y="531"/>
                </a:lnTo>
                <a:lnTo>
                  <a:pt x="36" y="529"/>
                </a:lnTo>
                <a:lnTo>
                  <a:pt x="42" y="527"/>
                </a:lnTo>
                <a:lnTo>
                  <a:pt x="49" y="525"/>
                </a:lnTo>
                <a:lnTo>
                  <a:pt x="57" y="525"/>
                </a:lnTo>
                <a:lnTo>
                  <a:pt x="65" y="525"/>
                </a:lnTo>
                <a:lnTo>
                  <a:pt x="74" y="523"/>
                </a:lnTo>
                <a:lnTo>
                  <a:pt x="84" y="523"/>
                </a:lnTo>
                <a:lnTo>
                  <a:pt x="91" y="523"/>
                </a:lnTo>
                <a:lnTo>
                  <a:pt x="101" y="523"/>
                </a:lnTo>
                <a:lnTo>
                  <a:pt x="108" y="521"/>
                </a:lnTo>
                <a:lnTo>
                  <a:pt x="118" y="521"/>
                </a:lnTo>
                <a:lnTo>
                  <a:pt x="127" y="521"/>
                </a:lnTo>
                <a:lnTo>
                  <a:pt x="137" y="521"/>
                </a:lnTo>
                <a:lnTo>
                  <a:pt x="144" y="520"/>
                </a:lnTo>
                <a:lnTo>
                  <a:pt x="154" y="520"/>
                </a:lnTo>
                <a:lnTo>
                  <a:pt x="162" y="520"/>
                </a:lnTo>
                <a:lnTo>
                  <a:pt x="171" y="520"/>
                </a:lnTo>
                <a:lnTo>
                  <a:pt x="181" y="520"/>
                </a:lnTo>
                <a:lnTo>
                  <a:pt x="190" y="520"/>
                </a:lnTo>
                <a:lnTo>
                  <a:pt x="198" y="520"/>
                </a:lnTo>
                <a:lnTo>
                  <a:pt x="207" y="520"/>
                </a:lnTo>
                <a:lnTo>
                  <a:pt x="207" y="512"/>
                </a:lnTo>
                <a:lnTo>
                  <a:pt x="205" y="504"/>
                </a:lnTo>
                <a:lnTo>
                  <a:pt x="200" y="504"/>
                </a:lnTo>
                <a:lnTo>
                  <a:pt x="194" y="502"/>
                </a:lnTo>
                <a:lnTo>
                  <a:pt x="188" y="502"/>
                </a:lnTo>
                <a:lnTo>
                  <a:pt x="183" y="502"/>
                </a:lnTo>
                <a:lnTo>
                  <a:pt x="177" y="502"/>
                </a:lnTo>
                <a:lnTo>
                  <a:pt x="171" y="501"/>
                </a:lnTo>
                <a:lnTo>
                  <a:pt x="165" y="501"/>
                </a:lnTo>
                <a:lnTo>
                  <a:pt x="160" y="501"/>
                </a:lnTo>
                <a:lnTo>
                  <a:pt x="154" y="501"/>
                </a:lnTo>
                <a:lnTo>
                  <a:pt x="148" y="501"/>
                </a:lnTo>
                <a:lnTo>
                  <a:pt x="143" y="499"/>
                </a:lnTo>
                <a:lnTo>
                  <a:pt x="137" y="499"/>
                </a:lnTo>
                <a:lnTo>
                  <a:pt x="131" y="499"/>
                </a:lnTo>
                <a:lnTo>
                  <a:pt x="125" y="499"/>
                </a:lnTo>
                <a:lnTo>
                  <a:pt x="120" y="499"/>
                </a:lnTo>
                <a:lnTo>
                  <a:pt x="112" y="499"/>
                </a:lnTo>
                <a:lnTo>
                  <a:pt x="103" y="499"/>
                </a:lnTo>
                <a:lnTo>
                  <a:pt x="93" y="499"/>
                </a:lnTo>
                <a:lnTo>
                  <a:pt x="84" y="501"/>
                </a:lnTo>
                <a:lnTo>
                  <a:pt x="74" y="501"/>
                </a:lnTo>
                <a:lnTo>
                  <a:pt x="63" y="501"/>
                </a:lnTo>
                <a:lnTo>
                  <a:pt x="53" y="502"/>
                </a:lnTo>
                <a:lnTo>
                  <a:pt x="44" y="502"/>
                </a:lnTo>
                <a:lnTo>
                  <a:pt x="36" y="504"/>
                </a:lnTo>
                <a:lnTo>
                  <a:pt x="27" y="506"/>
                </a:lnTo>
                <a:lnTo>
                  <a:pt x="19" y="508"/>
                </a:lnTo>
                <a:lnTo>
                  <a:pt x="9" y="510"/>
                </a:lnTo>
                <a:lnTo>
                  <a:pt x="2" y="514"/>
                </a:lnTo>
                <a:lnTo>
                  <a:pt x="2" y="506"/>
                </a:lnTo>
                <a:lnTo>
                  <a:pt x="2" y="501"/>
                </a:lnTo>
                <a:lnTo>
                  <a:pt x="4" y="495"/>
                </a:lnTo>
                <a:lnTo>
                  <a:pt x="4" y="489"/>
                </a:lnTo>
                <a:lnTo>
                  <a:pt x="13" y="487"/>
                </a:lnTo>
                <a:lnTo>
                  <a:pt x="25" y="487"/>
                </a:lnTo>
                <a:lnTo>
                  <a:pt x="34" y="483"/>
                </a:lnTo>
                <a:lnTo>
                  <a:pt x="46" y="483"/>
                </a:lnTo>
                <a:lnTo>
                  <a:pt x="55" y="482"/>
                </a:lnTo>
                <a:lnTo>
                  <a:pt x="65" y="482"/>
                </a:lnTo>
                <a:lnTo>
                  <a:pt x="76" y="480"/>
                </a:lnTo>
                <a:lnTo>
                  <a:pt x="86" y="480"/>
                </a:lnTo>
                <a:lnTo>
                  <a:pt x="93" y="478"/>
                </a:lnTo>
                <a:lnTo>
                  <a:pt x="103" y="478"/>
                </a:lnTo>
                <a:lnTo>
                  <a:pt x="110" y="478"/>
                </a:lnTo>
                <a:lnTo>
                  <a:pt x="122" y="478"/>
                </a:lnTo>
                <a:lnTo>
                  <a:pt x="129" y="476"/>
                </a:lnTo>
                <a:lnTo>
                  <a:pt x="139" y="476"/>
                </a:lnTo>
                <a:lnTo>
                  <a:pt x="146" y="476"/>
                </a:lnTo>
                <a:lnTo>
                  <a:pt x="156" y="476"/>
                </a:lnTo>
                <a:lnTo>
                  <a:pt x="160" y="476"/>
                </a:lnTo>
                <a:lnTo>
                  <a:pt x="165" y="476"/>
                </a:lnTo>
                <a:lnTo>
                  <a:pt x="171" y="476"/>
                </a:lnTo>
                <a:lnTo>
                  <a:pt x="179" y="476"/>
                </a:lnTo>
                <a:lnTo>
                  <a:pt x="184" y="476"/>
                </a:lnTo>
                <a:lnTo>
                  <a:pt x="190" y="476"/>
                </a:lnTo>
                <a:lnTo>
                  <a:pt x="196" y="476"/>
                </a:lnTo>
                <a:lnTo>
                  <a:pt x="202" y="476"/>
                </a:lnTo>
                <a:lnTo>
                  <a:pt x="205" y="470"/>
                </a:lnTo>
                <a:lnTo>
                  <a:pt x="207" y="462"/>
                </a:lnTo>
                <a:lnTo>
                  <a:pt x="203" y="457"/>
                </a:lnTo>
                <a:lnTo>
                  <a:pt x="200" y="455"/>
                </a:lnTo>
                <a:lnTo>
                  <a:pt x="190" y="455"/>
                </a:lnTo>
                <a:lnTo>
                  <a:pt x="181" y="455"/>
                </a:lnTo>
                <a:lnTo>
                  <a:pt x="171" y="455"/>
                </a:lnTo>
                <a:lnTo>
                  <a:pt x="163" y="455"/>
                </a:lnTo>
                <a:lnTo>
                  <a:pt x="154" y="455"/>
                </a:lnTo>
                <a:lnTo>
                  <a:pt x="144" y="455"/>
                </a:lnTo>
                <a:lnTo>
                  <a:pt x="137" y="455"/>
                </a:lnTo>
                <a:lnTo>
                  <a:pt x="127" y="455"/>
                </a:lnTo>
                <a:lnTo>
                  <a:pt x="118" y="455"/>
                </a:lnTo>
                <a:lnTo>
                  <a:pt x="108" y="455"/>
                </a:lnTo>
                <a:lnTo>
                  <a:pt x="101" y="455"/>
                </a:lnTo>
                <a:lnTo>
                  <a:pt x="91" y="455"/>
                </a:lnTo>
                <a:lnTo>
                  <a:pt x="82" y="455"/>
                </a:lnTo>
                <a:lnTo>
                  <a:pt x="74" y="455"/>
                </a:lnTo>
                <a:lnTo>
                  <a:pt x="65" y="455"/>
                </a:lnTo>
                <a:lnTo>
                  <a:pt x="55" y="455"/>
                </a:lnTo>
                <a:lnTo>
                  <a:pt x="49" y="457"/>
                </a:lnTo>
                <a:lnTo>
                  <a:pt x="42" y="459"/>
                </a:lnTo>
                <a:lnTo>
                  <a:pt x="36" y="459"/>
                </a:lnTo>
                <a:lnTo>
                  <a:pt x="30" y="461"/>
                </a:lnTo>
                <a:lnTo>
                  <a:pt x="23" y="462"/>
                </a:lnTo>
                <a:lnTo>
                  <a:pt x="17" y="462"/>
                </a:lnTo>
                <a:lnTo>
                  <a:pt x="9" y="464"/>
                </a:lnTo>
                <a:lnTo>
                  <a:pt x="4" y="466"/>
                </a:lnTo>
                <a:lnTo>
                  <a:pt x="4" y="459"/>
                </a:lnTo>
                <a:lnTo>
                  <a:pt x="2" y="453"/>
                </a:lnTo>
                <a:lnTo>
                  <a:pt x="2" y="445"/>
                </a:lnTo>
                <a:lnTo>
                  <a:pt x="2" y="440"/>
                </a:lnTo>
                <a:lnTo>
                  <a:pt x="8" y="438"/>
                </a:lnTo>
                <a:lnTo>
                  <a:pt x="13" y="438"/>
                </a:lnTo>
                <a:lnTo>
                  <a:pt x="21" y="436"/>
                </a:lnTo>
                <a:lnTo>
                  <a:pt x="27" y="436"/>
                </a:lnTo>
                <a:lnTo>
                  <a:pt x="32" y="434"/>
                </a:lnTo>
                <a:lnTo>
                  <a:pt x="40" y="434"/>
                </a:lnTo>
                <a:lnTo>
                  <a:pt x="46" y="432"/>
                </a:lnTo>
                <a:lnTo>
                  <a:pt x="53" y="432"/>
                </a:lnTo>
                <a:lnTo>
                  <a:pt x="59" y="430"/>
                </a:lnTo>
                <a:lnTo>
                  <a:pt x="65" y="428"/>
                </a:lnTo>
                <a:lnTo>
                  <a:pt x="72" y="428"/>
                </a:lnTo>
                <a:lnTo>
                  <a:pt x="80" y="426"/>
                </a:lnTo>
                <a:lnTo>
                  <a:pt x="86" y="424"/>
                </a:lnTo>
                <a:lnTo>
                  <a:pt x="91" y="424"/>
                </a:lnTo>
                <a:lnTo>
                  <a:pt x="99" y="423"/>
                </a:lnTo>
                <a:lnTo>
                  <a:pt x="106" y="423"/>
                </a:lnTo>
                <a:lnTo>
                  <a:pt x="112" y="423"/>
                </a:lnTo>
                <a:lnTo>
                  <a:pt x="118" y="423"/>
                </a:lnTo>
                <a:lnTo>
                  <a:pt x="125" y="423"/>
                </a:lnTo>
                <a:lnTo>
                  <a:pt x="131" y="423"/>
                </a:lnTo>
                <a:lnTo>
                  <a:pt x="137" y="423"/>
                </a:lnTo>
                <a:lnTo>
                  <a:pt x="143" y="423"/>
                </a:lnTo>
                <a:lnTo>
                  <a:pt x="150" y="423"/>
                </a:lnTo>
                <a:lnTo>
                  <a:pt x="156" y="423"/>
                </a:lnTo>
                <a:lnTo>
                  <a:pt x="162" y="423"/>
                </a:lnTo>
                <a:lnTo>
                  <a:pt x="169" y="423"/>
                </a:lnTo>
                <a:lnTo>
                  <a:pt x="175" y="423"/>
                </a:lnTo>
                <a:lnTo>
                  <a:pt x="183" y="423"/>
                </a:lnTo>
                <a:lnTo>
                  <a:pt x="188" y="423"/>
                </a:lnTo>
                <a:lnTo>
                  <a:pt x="194" y="423"/>
                </a:lnTo>
                <a:lnTo>
                  <a:pt x="202" y="423"/>
                </a:lnTo>
                <a:lnTo>
                  <a:pt x="207" y="423"/>
                </a:lnTo>
                <a:lnTo>
                  <a:pt x="211" y="413"/>
                </a:lnTo>
                <a:lnTo>
                  <a:pt x="213" y="404"/>
                </a:lnTo>
                <a:lnTo>
                  <a:pt x="203" y="402"/>
                </a:lnTo>
                <a:lnTo>
                  <a:pt x="194" y="402"/>
                </a:lnTo>
                <a:lnTo>
                  <a:pt x="186" y="402"/>
                </a:lnTo>
                <a:lnTo>
                  <a:pt x="177" y="402"/>
                </a:lnTo>
                <a:lnTo>
                  <a:pt x="167" y="400"/>
                </a:lnTo>
                <a:lnTo>
                  <a:pt x="158" y="400"/>
                </a:lnTo>
                <a:lnTo>
                  <a:pt x="148" y="398"/>
                </a:lnTo>
                <a:lnTo>
                  <a:pt x="141" y="398"/>
                </a:lnTo>
                <a:lnTo>
                  <a:pt x="135" y="398"/>
                </a:lnTo>
                <a:lnTo>
                  <a:pt x="129" y="398"/>
                </a:lnTo>
                <a:lnTo>
                  <a:pt x="124" y="398"/>
                </a:lnTo>
                <a:lnTo>
                  <a:pt x="120" y="400"/>
                </a:lnTo>
                <a:lnTo>
                  <a:pt x="112" y="400"/>
                </a:lnTo>
                <a:lnTo>
                  <a:pt x="108" y="400"/>
                </a:lnTo>
                <a:lnTo>
                  <a:pt x="103" y="400"/>
                </a:lnTo>
                <a:lnTo>
                  <a:pt x="97" y="402"/>
                </a:lnTo>
                <a:lnTo>
                  <a:pt x="91" y="402"/>
                </a:lnTo>
                <a:lnTo>
                  <a:pt x="87" y="402"/>
                </a:lnTo>
                <a:lnTo>
                  <a:pt x="82" y="402"/>
                </a:lnTo>
                <a:lnTo>
                  <a:pt x="76" y="402"/>
                </a:lnTo>
                <a:lnTo>
                  <a:pt x="65" y="402"/>
                </a:lnTo>
                <a:lnTo>
                  <a:pt x="55" y="404"/>
                </a:lnTo>
                <a:lnTo>
                  <a:pt x="49" y="404"/>
                </a:lnTo>
                <a:lnTo>
                  <a:pt x="44" y="405"/>
                </a:lnTo>
                <a:lnTo>
                  <a:pt x="38" y="405"/>
                </a:lnTo>
                <a:lnTo>
                  <a:pt x="32" y="407"/>
                </a:lnTo>
                <a:lnTo>
                  <a:pt x="27" y="409"/>
                </a:lnTo>
                <a:lnTo>
                  <a:pt x="21" y="409"/>
                </a:lnTo>
                <a:lnTo>
                  <a:pt x="13" y="411"/>
                </a:lnTo>
                <a:lnTo>
                  <a:pt x="8" y="411"/>
                </a:lnTo>
                <a:lnTo>
                  <a:pt x="8" y="405"/>
                </a:lnTo>
                <a:lnTo>
                  <a:pt x="6" y="398"/>
                </a:lnTo>
                <a:lnTo>
                  <a:pt x="4" y="392"/>
                </a:lnTo>
                <a:lnTo>
                  <a:pt x="8" y="392"/>
                </a:lnTo>
                <a:lnTo>
                  <a:pt x="15" y="390"/>
                </a:lnTo>
                <a:lnTo>
                  <a:pt x="23" y="390"/>
                </a:lnTo>
                <a:lnTo>
                  <a:pt x="30" y="386"/>
                </a:lnTo>
                <a:lnTo>
                  <a:pt x="38" y="386"/>
                </a:lnTo>
                <a:lnTo>
                  <a:pt x="46" y="385"/>
                </a:lnTo>
                <a:lnTo>
                  <a:pt x="53" y="385"/>
                </a:lnTo>
                <a:lnTo>
                  <a:pt x="61" y="383"/>
                </a:lnTo>
                <a:lnTo>
                  <a:pt x="70" y="383"/>
                </a:lnTo>
                <a:lnTo>
                  <a:pt x="78" y="381"/>
                </a:lnTo>
                <a:lnTo>
                  <a:pt x="86" y="381"/>
                </a:lnTo>
                <a:lnTo>
                  <a:pt x="93" y="379"/>
                </a:lnTo>
                <a:lnTo>
                  <a:pt x="101" y="379"/>
                </a:lnTo>
                <a:lnTo>
                  <a:pt x="108" y="377"/>
                </a:lnTo>
                <a:lnTo>
                  <a:pt x="116" y="375"/>
                </a:lnTo>
                <a:lnTo>
                  <a:pt x="125" y="373"/>
                </a:lnTo>
                <a:lnTo>
                  <a:pt x="133" y="373"/>
                </a:lnTo>
                <a:lnTo>
                  <a:pt x="139" y="373"/>
                </a:lnTo>
                <a:lnTo>
                  <a:pt x="143" y="375"/>
                </a:lnTo>
                <a:lnTo>
                  <a:pt x="148" y="375"/>
                </a:lnTo>
                <a:lnTo>
                  <a:pt x="154" y="375"/>
                </a:lnTo>
                <a:lnTo>
                  <a:pt x="160" y="375"/>
                </a:lnTo>
                <a:lnTo>
                  <a:pt x="165" y="377"/>
                </a:lnTo>
                <a:lnTo>
                  <a:pt x="169" y="377"/>
                </a:lnTo>
                <a:lnTo>
                  <a:pt x="177" y="377"/>
                </a:lnTo>
                <a:lnTo>
                  <a:pt x="183" y="377"/>
                </a:lnTo>
                <a:lnTo>
                  <a:pt x="188" y="377"/>
                </a:lnTo>
                <a:lnTo>
                  <a:pt x="194" y="377"/>
                </a:lnTo>
                <a:lnTo>
                  <a:pt x="200" y="375"/>
                </a:lnTo>
                <a:lnTo>
                  <a:pt x="202" y="371"/>
                </a:lnTo>
                <a:lnTo>
                  <a:pt x="205" y="366"/>
                </a:lnTo>
                <a:lnTo>
                  <a:pt x="207" y="360"/>
                </a:lnTo>
                <a:lnTo>
                  <a:pt x="207" y="356"/>
                </a:lnTo>
                <a:lnTo>
                  <a:pt x="202" y="354"/>
                </a:lnTo>
                <a:lnTo>
                  <a:pt x="196" y="352"/>
                </a:lnTo>
                <a:lnTo>
                  <a:pt x="190" y="352"/>
                </a:lnTo>
                <a:lnTo>
                  <a:pt x="186" y="352"/>
                </a:lnTo>
                <a:lnTo>
                  <a:pt x="175" y="350"/>
                </a:lnTo>
                <a:lnTo>
                  <a:pt x="165" y="350"/>
                </a:lnTo>
                <a:lnTo>
                  <a:pt x="160" y="350"/>
                </a:lnTo>
                <a:lnTo>
                  <a:pt x="154" y="350"/>
                </a:lnTo>
                <a:lnTo>
                  <a:pt x="148" y="350"/>
                </a:lnTo>
                <a:lnTo>
                  <a:pt x="143" y="350"/>
                </a:lnTo>
                <a:lnTo>
                  <a:pt x="137" y="350"/>
                </a:lnTo>
                <a:lnTo>
                  <a:pt x="131" y="350"/>
                </a:lnTo>
                <a:lnTo>
                  <a:pt x="125" y="350"/>
                </a:lnTo>
                <a:lnTo>
                  <a:pt x="120" y="352"/>
                </a:lnTo>
                <a:lnTo>
                  <a:pt x="112" y="352"/>
                </a:lnTo>
                <a:lnTo>
                  <a:pt x="106" y="352"/>
                </a:lnTo>
                <a:lnTo>
                  <a:pt x="101" y="352"/>
                </a:lnTo>
                <a:lnTo>
                  <a:pt x="95" y="352"/>
                </a:lnTo>
                <a:lnTo>
                  <a:pt x="89" y="352"/>
                </a:lnTo>
                <a:lnTo>
                  <a:pt x="84" y="354"/>
                </a:lnTo>
                <a:lnTo>
                  <a:pt x="78" y="354"/>
                </a:lnTo>
                <a:lnTo>
                  <a:pt x="72" y="356"/>
                </a:lnTo>
                <a:lnTo>
                  <a:pt x="63" y="356"/>
                </a:lnTo>
                <a:lnTo>
                  <a:pt x="55" y="356"/>
                </a:lnTo>
                <a:lnTo>
                  <a:pt x="46" y="358"/>
                </a:lnTo>
                <a:lnTo>
                  <a:pt x="38" y="360"/>
                </a:lnTo>
                <a:lnTo>
                  <a:pt x="30" y="360"/>
                </a:lnTo>
                <a:lnTo>
                  <a:pt x="23" y="364"/>
                </a:lnTo>
                <a:lnTo>
                  <a:pt x="15" y="364"/>
                </a:lnTo>
                <a:lnTo>
                  <a:pt x="8" y="367"/>
                </a:lnTo>
                <a:lnTo>
                  <a:pt x="6" y="360"/>
                </a:lnTo>
                <a:lnTo>
                  <a:pt x="8" y="352"/>
                </a:lnTo>
                <a:lnTo>
                  <a:pt x="11" y="347"/>
                </a:lnTo>
                <a:lnTo>
                  <a:pt x="19" y="345"/>
                </a:lnTo>
                <a:lnTo>
                  <a:pt x="25" y="343"/>
                </a:lnTo>
                <a:lnTo>
                  <a:pt x="30" y="341"/>
                </a:lnTo>
                <a:lnTo>
                  <a:pt x="38" y="341"/>
                </a:lnTo>
                <a:lnTo>
                  <a:pt x="44" y="339"/>
                </a:lnTo>
                <a:lnTo>
                  <a:pt x="49" y="337"/>
                </a:lnTo>
                <a:lnTo>
                  <a:pt x="57" y="337"/>
                </a:lnTo>
                <a:lnTo>
                  <a:pt x="63" y="335"/>
                </a:lnTo>
                <a:lnTo>
                  <a:pt x="70" y="333"/>
                </a:lnTo>
                <a:lnTo>
                  <a:pt x="76" y="331"/>
                </a:lnTo>
                <a:lnTo>
                  <a:pt x="84" y="331"/>
                </a:lnTo>
                <a:lnTo>
                  <a:pt x="89" y="329"/>
                </a:lnTo>
                <a:lnTo>
                  <a:pt x="97" y="329"/>
                </a:lnTo>
                <a:lnTo>
                  <a:pt x="103" y="327"/>
                </a:lnTo>
                <a:lnTo>
                  <a:pt x="110" y="326"/>
                </a:lnTo>
                <a:lnTo>
                  <a:pt x="116" y="326"/>
                </a:lnTo>
                <a:lnTo>
                  <a:pt x="125" y="326"/>
                </a:lnTo>
                <a:lnTo>
                  <a:pt x="133" y="324"/>
                </a:lnTo>
                <a:lnTo>
                  <a:pt x="143" y="324"/>
                </a:lnTo>
                <a:lnTo>
                  <a:pt x="152" y="324"/>
                </a:lnTo>
                <a:lnTo>
                  <a:pt x="162" y="324"/>
                </a:lnTo>
                <a:lnTo>
                  <a:pt x="169" y="322"/>
                </a:lnTo>
                <a:lnTo>
                  <a:pt x="181" y="322"/>
                </a:lnTo>
                <a:lnTo>
                  <a:pt x="190" y="322"/>
                </a:lnTo>
                <a:lnTo>
                  <a:pt x="200" y="322"/>
                </a:lnTo>
                <a:lnTo>
                  <a:pt x="200" y="316"/>
                </a:lnTo>
                <a:lnTo>
                  <a:pt x="200" y="312"/>
                </a:lnTo>
                <a:lnTo>
                  <a:pt x="200" y="307"/>
                </a:lnTo>
                <a:lnTo>
                  <a:pt x="202" y="303"/>
                </a:lnTo>
                <a:lnTo>
                  <a:pt x="192" y="301"/>
                </a:lnTo>
                <a:lnTo>
                  <a:pt x="186" y="301"/>
                </a:lnTo>
                <a:lnTo>
                  <a:pt x="177" y="299"/>
                </a:lnTo>
                <a:lnTo>
                  <a:pt x="169" y="299"/>
                </a:lnTo>
                <a:lnTo>
                  <a:pt x="162" y="299"/>
                </a:lnTo>
                <a:lnTo>
                  <a:pt x="154" y="299"/>
                </a:lnTo>
                <a:lnTo>
                  <a:pt x="146" y="299"/>
                </a:lnTo>
                <a:lnTo>
                  <a:pt x="141" y="299"/>
                </a:lnTo>
                <a:lnTo>
                  <a:pt x="131" y="299"/>
                </a:lnTo>
                <a:lnTo>
                  <a:pt x="124" y="301"/>
                </a:lnTo>
                <a:lnTo>
                  <a:pt x="114" y="301"/>
                </a:lnTo>
                <a:lnTo>
                  <a:pt x="106" y="303"/>
                </a:lnTo>
                <a:lnTo>
                  <a:pt x="97" y="303"/>
                </a:lnTo>
                <a:lnTo>
                  <a:pt x="89" y="305"/>
                </a:lnTo>
                <a:lnTo>
                  <a:pt x="80" y="307"/>
                </a:lnTo>
                <a:lnTo>
                  <a:pt x="72" y="308"/>
                </a:lnTo>
                <a:lnTo>
                  <a:pt x="63" y="308"/>
                </a:lnTo>
                <a:lnTo>
                  <a:pt x="55" y="310"/>
                </a:lnTo>
                <a:lnTo>
                  <a:pt x="48" y="312"/>
                </a:lnTo>
                <a:lnTo>
                  <a:pt x="40" y="314"/>
                </a:lnTo>
                <a:lnTo>
                  <a:pt x="32" y="316"/>
                </a:lnTo>
                <a:lnTo>
                  <a:pt x="23" y="318"/>
                </a:lnTo>
                <a:lnTo>
                  <a:pt x="15" y="320"/>
                </a:lnTo>
                <a:lnTo>
                  <a:pt x="8" y="324"/>
                </a:lnTo>
                <a:lnTo>
                  <a:pt x="6" y="316"/>
                </a:lnTo>
                <a:lnTo>
                  <a:pt x="6" y="310"/>
                </a:lnTo>
                <a:lnTo>
                  <a:pt x="6" y="305"/>
                </a:lnTo>
                <a:lnTo>
                  <a:pt x="9" y="299"/>
                </a:lnTo>
                <a:lnTo>
                  <a:pt x="11" y="293"/>
                </a:lnTo>
                <a:lnTo>
                  <a:pt x="17" y="291"/>
                </a:lnTo>
                <a:lnTo>
                  <a:pt x="21" y="288"/>
                </a:lnTo>
                <a:lnTo>
                  <a:pt x="28" y="289"/>
                </a:lnTo>
                <a:lnTo>
                  <a:pt x="34" y="288"/>
                </a:lnTo>
                <a:lnTo>
                  <a:pt x="40" y="286"/>
                </a:lnTo>
                <a:lnTo>
                  <a:pt x="44" y="286"/>
                </a:lnTo>
                <a:lnTo>
                  <a:pt x="49" y="284"/>
                </a:lnTo>
                <a:lnTo>
                  <a:pt x="55" y="282"/>
                </a:lnTo>
                <a:lnTo>
                  <a:pt x="61" y="282"/>
                </a:lnTo>
                <a:lnTo>
                  <a:pt x="67" y="280"/>
                </a:lnTo>
                <a:lnTo>
                  <a:pt x="74" y="280"/>
                </a:lnTo>
                <a:lnTo>
                  <a:pt x="78" y="278"/>
                </a:lnTo>
                <a:lnTo>
                  <a:pt x="84" y="278"/>
                </a:lnTo>
                <a:lnTo>
                  <a:pt x="89" y="276"/>
                </a:lnTo>
                <a:lnTo>
                  <a:pt x="95" y="276"/>
                </a:lnTo>
                <a:lnTo>
                  <a:pt x="101" y="276"/>
                </a:lnTo>
                <a:lnTo>
                  <a:pt x="106" y="274"/>
                </a:lnTo>
                <a:lnTo>
                  <a:pt x="112" y="274"/>
                </a:lnTo>
                <a:lnTo>
                  <a:pt x="118" y="274"/>
                </a:lnTo>
                <a:lnTo>
                  <a:pt x="125" y="272"/>
                </a:lnTo>
                <a:lnTo>
                  <a:pt x="135" y="270"/>
                </a:lnTo>
                <a:lnTo>
                  <a:pt x="143" y="270"/>
                </a:lnTo>
                <a:lnTo>
                  <a:pt x="150" y="270"/>
                </a:lnTo>
                <a:lnTo>
                  <a:pt x="160" y="269"/>
                </a:lnTo>
                <a:lnTo>
                  <a:pt x="167" y="269"/>
                </a:lnTo>
                <a:lnTo>
                  <a:pt x="177" y="269"/>
                </a:lnTo>
                <a:lnTo>
                  <a:pt x="186" y="269"/>
                </a:lnTo>
                <a:lnTo>
                  <a:pt x="186" y="265"/>
                </a:lnTo>
                <a:lnTo>
                  <a:pt x="188" y="259"/>
                </a:lnTo>
                <a:lnTo>
                  <a:pt x="186" y="255"/>
                </a:lnTo>
                <a:lnTo>
                  <a:pt x="188" y="251"/>
                </a:lnTo>
                <a:lnTo>
                  <a:pt x="181" y="251"/>
                </a:lnTo>
                <a:lnTo>
                  <a:pt x="175" y="251"/>
                </a:lnTo>
                <a:lnTo>
                  <a:pt x="169" y="251"/>
                </a:lnTo>
                <a:lnTo>
                  <a:pt x="163" y="251"/>
                </a:lnTo>
                <a:lnTo>
                  <a:pt x="156" y="251"/>
                </a:lnTo>
                <a:lnTo>
                  <a:pt x="150" y="251"/>
                </a:lnTo>
                <a:lnTo>
                  <a:pt x="144" y="251"/>
                </a:lnTo>
                <a:lnTo>
                  <a:pt x="139" y="251"/>
                </a:lnTo>
                <a:lnTo>
                  <a:pt x="133" y="251"/>
                </a:lnTo>
                <a:lnTo>
                  <a:pt x="127" y="251"/>
                </a:lnTo>
                <a:lnTo>
                  <a:pt x="122" y="251"/>
                </a:lnTo>
                <a:lnTo>
                  <a:pt x="114" y="251"/>
                </a:lnTo>
                <a:lnTo>
                  <a:pt x="108" y="251"/>
                </a:lnTo>
                <a:lnTo>
                  <a:pt x="103" y="251"/>
                </a:lnTo>
                <a:lnTo>
                  <a:pt x="97" y="251"/>
                </a:lnTo>
                <a:lnTo>
                  <a:pt x="91" y="251"/>
                </a:lnTo>
                <a:lnTo>
                  <a:pt x="82" y="251"/>
                </a:lnTo>
                <a:lnTo>
                  <a:pt x="74" y="255"/>
                </a:lnTo>
                <a:lnTo>
                  <a:pt x="65" y="257"/>
                </a:lnTo>
                <a:lnTo>
                  <a:pt x="55" y="259"/>
                </a:lnTo>
                <a:lnTo>
                  <a:pt x="48" y="261"/>
                </a:lnTo>
                <a:lnTo>
                  <a:pt x="38" y="265"/>
                </a:lnTo>
                <a:lnTo>
                  <a:pt x="30" y="267"/>
                </a:lnTo>
                <a:lnTo>
                  <a:pt x="23" y="269"/>
                </a:lnTo>
                <a:lnTo>
                  <a:pt x="15" y="270"/>
                </a:lnTo>
                <a:lnTo>
                  <a:pt x="11" y="270"/>
                </a:lnTo>
                <a:lnTo>
                  <a:pt x="9" y="265"/>
                </a:lnTo>
                <a:lnTo>
                  <a:pt x="11" y="257"/>
                </a:lnTo>
                <a:lnTo>
                  <a:pt x="13" y="250"/>
                </a:lnTo>
                <a:lnTo>
                  <a:pt x="15" y="240"/>
                </a:lnTo>
                <a:lnTo>
                  <a:pt x="25" y="236"/>
                </a:lnTo>
                <a:lnTo>
                  <a:pt x="34" y="234"/>
                </a:lnTo>
                <a:lnTo>
                  <a:pt x="40" y="232"/>
                </a:lnTo>
                <a:lnTo>
                  <a:pt x="46" y="232"/>
                </a:lnTo>
                <a:lnTo>
                  <a:pt x="49" y="231"/>
                </a:lnTo>
                <a:lnTo>
                  <a:pt x="55" y="231"/>
                </a:lnTo>
                <a:lnTo>
                  <a:pt x="61" y="229"/>
                </a:lnTo>
                <a:lnTo>
                  <a:pt x="68" y="229"/>
                </a:lnTo>
                <a:lnTo>
                  <a:pt x="76" y="229"/>
                </a:lnTo>
                <a:lnTo>
                  <a:pt x="82" y="229"/>
                </a:lnTo>
                <a:lnTo>
                  <a:pt x="87" y="229"/>
                </a:lnTo>
                <a:lnTo>
                  <a:pt x="95" y="229"/>
                </a:lnTo>
                <a:lnTo>
                  <a:pt x="101" y="229"/>
                </a:lnTo>
                <a:lnTo>
                  <a:pt x="108" y="229"/>
                </a:lnTo>
                <a:lnTo>
                  <a:pt x="114" y="227"/>
                </a:lnTo>
                <a:lnTo>
                  <a:pt x="124" y="227"/>
                </a:lnTo>
                <a:lnTo>
                  <a:pt x="129" y="227"/>
                </a:lnTo>
                <a:lnTo>
                  <a:pt x="137" y="227"/>
                </a:lnTo>
                <a:lnTo>
                  <a:pt x="143" y="227"/>
                </a:lnTo>
                <a:lnTo>
                  <a:pt x="150" y="227"/>
                </a:lnTo>
                <a:lnTo>
                  <a:pt x="158" y="227"/>
                </a:lnTo>
                <a:lnTo>
                  <a:pt x="165" y="227"/>
                </a:lnTo>
                <a:lnTo>
                  <a:pt x="169" y="227"/>
                </a:lnTo>
                <a:lnTo>
                  <a:pt x="177" y="227"/>
                </a:lnTo>
                <a:lnTo>
                  <a:pt x="183" y="227"/>
                </a:lnTo>
                <a:lnTo>
                  <a:pt x="188" y="229"/>
                </a:lnTo>
                <a:lnTo>
                  <a:pt x="188" y="221"/>
                </a:lnTo>
                <a:lnTo>
                  <a:pt x="188" y="215"/>
                </a:lnTo>
                <a:lnTo>
                  <a:pt x="186" y="210"/>
                </a:lnTo>
                <a:lnTo>
                  <a:pt x="181" y="208"/>
                </a:lnTo>
                <a:lnTo>
                  <a:pt x="175" y="208"/>
                </a:lnTo>
                <a:lnTo>
                  <a:pt x="169" y="208"/>
                </a:lnTo>
                <a:lnTo>
                  <a:pt x="163" y="208"/>
                </a:lnTo>
                <a:lnTo>
                  <a:pt x="158" y="208"/>
                </a:lnTo>
                <a:lnTo>
                  <a:pt x="152" y="208"/>
                </a:lnTo>
                <a:lnTo>
                  <a:pt x="146" y="208"/>
                </a:lnTo>
                <a:lnTo>
                  <a:pt x="141" y="208"/>
                </a:lnTo>
                <a:lnTo>
                  <a:pt x="135" y="208"/>
                </a:lnTo>
                <a:lnTo>
                  <a:pt x="129" y="206"/>
                </a:lnTo>
                <a:lnTo>
                  <a:pt x="124" y="206"/>
                </a:lnTo>
                <a:lnTo>
                  <a:pt x="118" y="206"/>
                </a:lnTo>
                <a:lnTo>
                  <a:pt x="112" y="206"/>
                </a:lnTo>
                <a:lnTo>
                  <a:pt x="106" y="206"/>
                </a:lnTo>
                <a:lnTo>
                  <a:pt x="101" y="206"/>
                </a:lnTo>
                <a:lnTo>
                  <a:pt x="95" y="206"/>
                </a:lnTo>
                <a:lnTo>
                  <a:pt x="91" y="206"/>
                </a:lnTo>
                <a:lnTo>
                  <a:pt x="82" y="206"/>
                </a:lnTo>
                <a:lnTo>
                  <a:pt x="72" y="208"/>
                </a:lnTo>
                <a:lnTo>
                  <a:pt x="61" y="208"/>
                </a:lnTo>
                <a:lnTo>
                  <a:pt x="53" y="210"/>
                </a:lnTo>
                <a:lnTo>
                  <a:pt x="44" y="212"/>
                </a:lnTo>
                <a:lnTo>
                  <a:pt x="34" y="212"/>
                </a:lnTo>
                <a:lnTo>
                  <a:pt x="25" y="213"/>
                </a:lnTo>
                <a:lnTo>
                  <a:pt x="15" y="215"/>
                </a:lnTo>
                <a:lnTo>
                  <a:pt x="9" y="210"/>
                </a:lnTo>
                <a:lnTo>
                  <a:pt x="9" y="204"/>
                </a:lnTo>
                <a:lnTo>
                  <a:pt x="11" y="198"/>
                </a:lnTo>
                <a:lnTo>
                  <a:pt x="19" y="196"/>
                </a:lnTo>
                <a:lnTo>
                  <a:pt x="28" y="194"/>
                </a:lnTo>
                <a:lnTo>
                  <a:pt x="38" y="193"/>
                </a:lnTo>
                <a:lnTo>
                  <a:pt x="48" y="191"/>
                </a:lnTo>
                <a:lnTo>
                  <a:pt x="57" y="189"/>
                </a:lnTo>
                <a:lnTo>
                  <a:pt x="67" y="187"/>
                </a:lnTo>
                <a:lnTo>
                  <a:pt x="78" y="187"/>
                </a:lnTo>
                <a:lnTo>
                  <a:pt x="87" y="185"/>
                </a:lnTo>
                <a:lnTo>
                  <a:pt x="97" y="185"/>
                </a:lnTo>
                <a:lnTo>
                  <a:pt x="103" y="185"/>
                </a:lnTo>
                <a:lnTo>
                  <a:pt x="110" y="185"/>
                </a:lnTo>
                <a:lnTo>
                  <a:pt x="116" y="185"/>
                </a:lnTo>
                <a:lnTo>
                  <a:pt x="124" y="185"/>
                </a:lnTo>
                <a:lnTo>
                  <a:pt x="131" y="185"/>
                </a:lnTo>
                <a:lnTo>
                  <a:pt x="139" y="185"/>
                </a:lnTo>
                <a:lnTo>
                  <a:pt x="144" y="185"/>
                </a:lnTo>
                <a:lnTo>
                  <a:pt x="152" y="185"/>
                </a:lnTo>
                <a:lnTo>
                  <a:pt x="158" y="185"/>
                </a:lnTo>
                <a:lnTo>
                  <a:pt x="165" y="185"/>
                </a:lnTo>
                <a:lnTo>
                  <a:pt x="171" y="185"/>
                </a:lnTo>
                <a:lnTo>
                  <a:pt x="181" y="185"/>
                </a:lnTo>
                <a:lnTo>
                  <a:pt x="186" y="185"/>
                </a:lnTo>
                <a:lnTo>
                  <a:pt x="194" y="185"/>
                </a:lnTo>
                <a:lnTo>
                  <a:pt x="200" y="185"/>
                </a:lnTo>
                <a:lnTo>
                  <a:pt x="207" y="185"/>
                </a:lnTo>
                <a:lnTo>
                  <a:pt x="207" y="177"/>
                </a:lnTo>
                <a:lnTo>
                  <a:pt x="205" y="173"/>
                </a:lnTo>
                <a:lnTo>
                  <a:pt x="202" y="170"/>
                </a:lnTo>
                <a:lnTo>
                  <a:pt x="194" y="170"/>
                </a:lnTo>
                <a:lnTo>
                  <a:pt x="184" y="168"/>
                </a:lnTo>
                <a:lnTo>
                  <a:pt x="175" y="168"/>
                </a:lnTo>
                <a:lnTo>
                  <a:pt x="163" y="166"/>
                </a:lnTo>
                <a:lnTo>
                  <a:pt x="154" y="166"/>
                </a:lnTo>
                <a:lnTo>
                  <a:pt x="143" y="164"/>
                </a:lnTo>
                <a:lnTo>
                  <a:pt x="133" y="164"/>
                </a:lnTo>
                <a:lnTo>
                  <a:pt x="124" y="162"/>
                </a:lnTo>
                <a:lnTo>
                  <a:pt x="112" y="162"/>
                </a:lnTo>
                <a:lnTo>
                  <a:pt x="105" y="162"/>
                </a:lnTo>
                <a:lnTo>
                  <a:pt x="97" y="162"/>
                </a:lnTo>
                <a:lnTo>
                  <a:pt x="89" y="162"/>
                </a:lnTo>
                <a:lnTo>
                  <a:pt x="82" y="164"/>
                </a:lnTo>
                <a:lnTo>
                  <a:pt x="72" y="164"/>
                </a:lnTo>
                <a:lnTo>
                  <a:pt x="65" y="166"/>
                </a:lnTo>
                <a:lnTo>
                  <a:pt x="57" y="166"/>
                </a:lnTo>
                <a:lnTo>
                  <a:pt x="49" y="168"/>
                </a:lnTo>
                <a:lnTo>
                  <a:pt x="38" y="168"/>
                </a:lnTo>
                <a:lnTo>
                  <a:pt x="28" y="170"/>
                </a:lnTo>
                <a:lnTo>
                  <a:pt x="19" y="172"/>
                </a:lnTo>
                <a:lnTo>
                  <a:pt x="8" y="173"/>
                </a:lnTo>
                <a:lnTo>
                  <a:pt x="8" y="166"/>
                </a:lnTo>
                <a:lnTo>
                  <a:pt x="8" y="160"/>
                </a:lnTo>
                <a:lnTo>
                  <a:pt x="8" y="153"/>
                </a:lnTo>
                <a:lnTo>
                  <a:pt x="8" y="147"/>
                </a:lnTo>
                <a:lnTo>
                  <a:pt x="19" y="145"/>
                </a:lnTo>
                <a:lnTo>
                  <a:pt x="28" y="143"/>
                </a:lnTo>
                <a:lnTo>
                  <a:pt x="38" y="141"/>
                </a:lnTo>
                <a:lnTo>
                  <a:pt x="48" y="141"/>
                </a:lnTo>
                <a:lnTo>
                  <a:pt x="57" y="139"/>
                </a:lnTo>
                <a:lnTo>
                  <a:pt x="67" y="137"/>
                </a:lnTo>
                <a:lnTo>
                  <a:pt x="78" y="135"/>
                </a:lnTo>
                <a:lnTo>
                  <a:pt x="87" y="135"/>
                </a:lnTo>
                <a:lnTo>
                  <a:pt x="97" y="135"/>
                </a:lnTo>
                <a:lnTo>
                  <a:pt x="106" y="135"/>
                </a:lnTo>
                <a:lnTo>
                  <a:pt x="114" y="135"/>
                </a:lnTo>
                <a:lnTo>
                  <a:pt x="125" y="135"/>
                </a:lnTo>
                <a:lnTo>
                  <a:pt x="133" y="135"/>
                </a:lnTo>
                <a:lnTo>
                  <a:pt x="143" y="135"/>
                </a:lnTo>
                <a:lnTo>
                  <a:pt x="152" y="135"/>
                </a:lnTo>
                <a:lnTo>
                  <a:pt x="162" y="135"/>
                </a:lnTo>
                <a:lnTo>
                  <a:pt x="171" y="137"/>
                </a:lnTo>
                <a:lnTo>
                  <a:pt x="181" y="139"/>
                </a:lnTo>
                <a:lnTo>
                  <a:pt x="190" y="141"/>
                </a:lnTo>
                <a:lnTo>
                  <a:pt x="202" y="141"/>
                </a:lnTo>
                <a:lnTo>
                  <a:pt x="202" y="135"/>
                </a:lnTo>
                <a:lnTo>
                  <a:pt x="202" y="130"/>
                </a:lnTo>
                <a:lnTo>
                  <a:pt x="202" y="124"/>
                </a:lnTo>
                <a:lnTo>
                  <a:pt x="202" y="120"/>
                </a:lnTo>
                <a:lnTo>
                  <a:pt x="196" y="118"/>
                </a:lnTo>
                <a:lnTo>
                  <a:pt x="190" y="118"/>
                </a:lnTo>
                <a:lnTo>
                  <a:pt x="184" y="116"/>
                </a:lnTo>
                <a:lnTo>
                  <a:pt x="179" y="116"/>
                </a:lnTo>
                <a:lnTo>
                  <a:pt x="167" y="116"/>
                </a:lnTo>
                <a:lnTo>
                  <a:pt x="158" y="115"/>
                </a:lnTo>
                <a:lnTo>
                  <a:pt x="148" y="113"/>
                </a:lnTo>
                <a:lnTo>
                  <a:pt x="139" y="113"/>
                </a:lnTo>
                <a:lnTo>
                  <a:pt x="127" y="111"/>
                </a:lnTo>
                <a:lnTo>
                  <a:pt x="118" y="111"/>
                </a:lnTo>
                <a:lnTo>
                  <a:pt x="108" y="111"/>
                </a:lnTo>
                <a:lnTo>
                  <a:pt x="99" y="113"/>
                </a:lnTo>
                <a:lnTo>
                  <a:pt x="89" y="113"/>
                </a:lnTo>
                <a:lnTo>
                  <a:pt x="80" y="113"/>
                </a:lnTo>
                <a:lnTo>
                  <a:pt x="70" y="113"/>
                </a:lnTo>
                <a:lnTo>
                  <a:pt x="61" y="115"/>
                </a:lnTo>
                <a:lnTo>
                  <a:pt x="53" y="115"/>
                </a:lnTo>
                <a:lnTo>
                  <a:pt x="46" y="115"/>
                </a:lnTo>
                <a:lnTo>
                  <a:pt x="36" y="116"/>
                </a:lnTo>
                <a:lnTo>
                  <a:pt x="27" y="120"/>
                </a:lnTo>
                <a:lnTo>
                  <a:pt x="17" y="122"/>
                </a:lnTo>
                <a:lnTo>
                  <a:pt x="8" y="124"/>
                </a:lnTo>
                <a:lnTo>
                  <a:pt x="8" y="116"/>
                </a:lnTo>
                <a:lnTo>
                  <a:pt x="8" y="111"/>
                </a:lnTo>
                <a:lnTo>
                  <a:pt x="8" y="103"/>
                </a:lnTo>
                <a:lnTo>
                  <a:pt x="13" y="99"/>
                </a:lnTo>
                <a:lnTo>
                  <a:pt x="19" y="96"/>
                </a:lnTo>
                <a:lnTo>
                  <a:pt x="27" y="96"/>
                </a:lnTo>
                <a:lnTo>
                  <a:pt x="32" y="94"/>
                </a:lnTo>
                <a:lnTo>
                  <a:pt x="40" y="94"/>
                </a:lnTo>
                <a:lnTo>
                  <a:pt x="46" y="92"/>
                </a:lnTo>
                <a:lnTo>
                  <a:pt x="53" y="90"/>
                </a:lnTo>
                <a:lnTo>
                  <a:pt x="59" y="88"/>
                </a:lnTo>
                <a:lnTo>
                  <a:pt x="67" y="88"/>
                </a:lnTo>
                <a:lnTo>
                  <a:pt x="76" y="88"/>
                </a:lnTo>
                <a:lnTo>
                  <a:pt x="84" y="88"/>
                </a:lnTo>
                <a:lnTo>
                  <a:pt x="91" y="88"/>
                </a:lnTo>
                <a:lnTo>
                  <a:pt x="99" y="88"/>
                </a:lnTo>
                <a:lnTo>
                  <a:pt x="106" y="88"/>
                </a:lnTo>
                <a:lnTo>
                  <a:pt x="114" y="88"/>
                </a:lnTo>
                <a:lnTo>
                  <a:pt x="124" y="88"/>
                </a:lnTo>
                <a:lnTo>
                  <a:pt x="133" y="90"/>
                </a:lnTo>
                <a:lnTo>
                  <a:pt x="141" y="90"/>
                </a:lnTo>
                <a:lnTo>
                  <a:pt x="148" y="90"/>
                </a:lnTo>
                <a:lnTo>
                  <a:pt x="156" y="90"/>
                </a:lnTo>
                <a:lnTo>
                  <a:pt x="163" y="90"/>
                </a:lnTo>
                <a:lnTo>
                  <a:pt x="171" y="90"/>
                </a:lnTo>
                <a:lnTo>
                  <a:pt x="181" y="92"/>
                </a:lnTo>
                <a:lnTo>
                  <a:pt x="188" y="92"/>
                </a:lnTo>
                <a:lnTo>
                  <a:pt x="198" y="92"/>
                </a:lnTo>
                <a:lnTo>
                  <a:pt x="198" y="94"/>
                </a:lnTo>
                <a:lnTo>
                  <a:pt x="202" y="94"/>
                </a:lnTo>
                <a:lnTo>
                  <a:pt x="200" y="86"/>
                </a:lnTo>
                <a:lnTo>
                  <a:pt x="200" y="80"/>
                </a:lnTo>
                <a:lnTo>
                  <a:pt x="196" y="75"/>
                </a:lnTo>
                <a:lnTo>
                  <a:pt x="190" y="75"/>
                </a:lnTo>
                <a:lnTo>
                  <a:pt x="181" y="73"/>
                </a:lnTo>
                <a:lnTo>
                  <a:pt x="169" y="71"/>
                </a:lnTo>
                <a:lnTo>
                  <a:pt x="160" y="71"/>
                </a:lnTo>
                <a:lnTo>
                  <a:pt x="150" y="69"/>
                </a:lnTo>
                <a:lnTo>
                  <a:pt x="139" y="67"/>
                </a:lnTo>
                <a:lnTo>
                  <a:pt x="129" y="67"/>
                </a:lnTo>
                <a:lnTo>
                  <a:pt x="120" y="65"/>
                </a:lnTo>
                <a:lnTo>
                  <a:pt x="110" y="65"/>
                </a:lnTo>
                <a:lnTo>
                  <a:pt x="101" y="65"/>
                </a:lnTo>
                <a:lnTo>
                  <a:pt x="93" y="65"/>
                </a:lnTo>
                <a:lnTo>
                  <a:pt x="84" y="65"/>
                </a:lnTo>
                <a:lnTo>
                  <a:pt x="76" y="67"/>
                </a:lnTo>
                <a:lnTo>
                  <a:pt x="65" y="67"/>
                </a:lnTo>
                <a:lnTo>
                  <a:pt x="57" y="67"/>
                </a:lnTo>
                <a:lnTo>
                  <a:pt x="48" y="67"/>
                </a:lnTo>
                <a:lnTo>
                  <a:pt x="40" y="67"/>
                </a:lnTo>
                <a:lnTo>
                  <a:pt x="32" y="69"/>
                </a:lnTo>
                <a:lnTo>
                  <a:pt x="23" y="71"/>
                </a:lnTo>
                <a:lnTo>
                  <a:pt x="15" y="73"/>
                </a:lnTo>
                <a:lnTo>
                  <a:pt x="8" y="75"/>
                </a:lnTo>
                <a:lnTo>
                  <a:pt x="8" y="67"/>
                </a:lnTo>
                <a:lnTo>
                  <a:pt x="6" y="61"/>
                </a:lnTo>
                <a:lnTo>
                  <a:pt x="8" y="56"/>
                </a:lnTo>
                <a:lnTo>
                  <a:pt x="15" y="54"/>
                </a:lnTo>
                <a:lnTo>
                  <a:pt x="21" y="52"/>
                </a:lnTo>
                <a:lnTo>
                  <a:pt x="27" y="52"/>
                </a:lnTo>
                <a:lnTo>
                  <a:pt x="34" y="50"/>
                </a:lnTo>
                <a:lnTo>
                  <a:pt x="40" y="50"/>
                </a:lnTo>
                <a:lnTo>
                  <a:pt x="46" y="48"/>
                </a:lnTo>
                <a:lnTo>
                  <a:pt x="51" y="46"/>
                </a:lnTo>
                <a:lnTo>
                  <a:pt x="59" y="44"/>
                </a:lnTo>
                <a:lnTo>
                  <a:pt x="65" y="44"/>
                </a:lnTo>
                <a:lnTo>
                  <a:pt x="74" y="44"/>
                </a:lnTo>
                <a:lnTo>
                  <a:pt x="82" y="44"/>
                </a:lnTo>
                <a:lnTo>
                  <a:pt x="91" y="44"/>
                </a:lnTo>
                <a:lnTo>
                  <a:pt x="99" y="44"/>
                </a:lnTo>
                <a:lnTo>
                  <a:pt x="108" y="42"/>
                </a:lnTo>
                <a:lnTo>
                  <a:pt x="116" y="42"/>
                </a:lnTo>
                <a:lnTo>
                  <a:pt x="125" y="42"/>
                </a:lnTo>
                <a:lnTo>
                  <a:pt x="135" y="42"/>
                </a:lnTo>
                <a:lnTo>
                  <a:pt x="143" y="42"/>
                </a:lnTo>
                <a:lnTo>
                  <a:pt x="152" y="42"/>
                </a:lnTo>
                <a:lnTo>
                  <a:pt x="160" y="40"/>
                </a:lnTo>
                <a:lnTo>
                  <a:pt x="169" y="40"/>
                </a:lnTo>
                <a:lnTo>
                  <a:pt x="179" y="40"/>
                </a:lnTo>
                <a:lnTo>
                  <a:pt x="188" y="40"/>
                </a:lnTo>
                <a:lnTo>
                  <a:pt x="196" y="40"/>
                </a:lnTo>
                <a:lnTo>
                  <a:pt x="205" y="40"/>
                </a:lnTo>
                <a:lnTo>
                  <a:pt x="205" y="35"/>
                </a:lnTo>
                <a:lnTo>
                  <a:pt x="200" y="31"/>
                </a:lnTo>
                <a:lnTo>
                  <a:pt x="192" y="29"/>
                </a:lnTo>
                <a:lnTo>
                  <a:pt x="188" y="27"/>
                </a:lnTo>
                <a:lnTo>
                  <a:pt x="181" y="25"/>
                </a:lnTo>
                <a:lnTo>
                  <a:pt x="175" y="25"/>
                </a:lnTo>
                <a:lnTo>
                  <a:pt x="169" y="23"/>
                </a:lnTo>
                <a:lnTo>
                  <a:pt x="163" y="23"/>
                </a:lnTo>
                <a:lnTo>
                  <a:pt x="158" y="23"/>
                </a:lnTo>
                <a:lnTo>
                  <a:pt x="152" y="21"/>
                </a:lnTo>
                <a:lnTo>
                  <a:pt x="146" y="21"/>
                </a:lnTo>
                <a:lnTo>
                  <a:pt x="141" y="21"/>
                </a:lnTo>
                <a:lnTo>
                  <a:pt x="131" y="21"/>
                </a:lnTo>
                <a:lnTo>
                  <a:pt x="122" y="21"/>
                </a:lnTo>
                <a:lnTo>
                  <a:pt x="110" y="21"/>
                </a:lnTo>
                <a:lnTo>
                  <a:pt x="103" y="21"/>
                </a:lnTo>
                <a:lnTo>
                  <a:pt x="93" y="21"/>
                </a:lnTo>
                <a:lnTo>
                  <a:pt x="84" y="21"/>
                </a:lnTo>
                <a:lnTo>
                  <a:pt x="74" y="21"/>
                </a:lnTo>
                <a:lnTo>
                  <a:pt x="65" y="21"/>
                </a:lnTo>
                <a:lnTo>
                  <a:pt x="57" y="21"/>
                </a:lnTo>
                <a:lnTo>
                  <a:pt x="49" y="23"/>
                </a:lnTo>
                <a:lnTo>
                  <a:pt x="42" y="25"/>
                </a:lnTo>
                <a:lnTo>
                  <a:pt x="34" y="27"/>
                </a:lnTo>
                <a:lnTo>
                  <a:pt x="27" y="27"/>
                </a:lnTo>
                <a:lnTo>
                  <a:pt x="19" y="29"/>
                </a:lnTo>
                <a:lnTo>
                  <a:pt x="11" y="31"/>
                </a:lnTo>
                <a:lnTo>
                  <a:pt x="4" y="33"/>
                </a:lnTo>
                <a:lnTo>
                  <a:pt x="4" y="25"/>
                </a:lnTo>
                <a:lnTo>
                  <a:pt x="4" y="19"/>
                </a:lnTo>
                <a:lnTo>
                  <a:pt x="6" y="14"/>
                </a:lnTo>
                <a:lnTo>
                  <a:pt x="13" y="14"/>
                </a:lnTo>
                <a:lnTo>
                  <a:pt x="19" y="12"/>
                </a:lnTo>
                <a:lnTo>
                  <a:pt x="27" y="12"/>
                </a:lnTo>
                <a:lnTo>
                  <a:pt x="32" y="10"/>
                </a:lnTo>
                <a:lnTo>
                  <a:pt x="40" y="10"/>
                </a:lnTo>
                <a:lnTo>
                  <a:pt x="46" y="10"/>
                </a:lnTo>
                <a:lnTo>
                  <a:pt x="53" y="10"/>
                </a:lnTo>
                <a:lnTo>
                  <a:pt x="61" y="8"/>
                </a:lnTo>
                <a:lnTo>
                  <a:pt x="68" y="8"/>
                </a:lnTo>
                <a:lnTo>
                  <a:pt x="76" y="8"/>
                </a:lnTo>
                <a:lnTo>
                  <a:pt x="84" y="6"/>
                </a:lnTo>
                <a:lnTo>
                  <a:pt x="89" y="6"/>
                </a:lnTo>
                <a:lnTo>
                  <a:pt x="97" y="6"/>
                </a:lnTo>
                <a:lnTo>
                  <a:pt x="105" y="4"/>
                </a:lnTo>
                <a:lnTo>
                  <a:pt x="112" y="4"/>
                </a:lnTo>
                <a:lnTo>
                  <a:pt x="120" y="4"/>
                </a:lnTo>
                <a:lnTo>
                  <a:pt x="127" y="4"/>
                </a:lnTo>
                <a:lnTo>
                  <a:pt x="127" y="4"/>
                </a:lnTo>
                <a:lnTo>
                  <a:pt x="127" y="0"/>
                </a:lnTo>
                <a:lnTo>
                  <a:pt x="1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9" name="Freeform 59">
            <a:extLst>
              <a:ext uri="{FF2B5EF4-FFF2-40B4-BE49-F238E27FC236}">
                <a16:creationId xmlns:a16="http://schemas.microsoft.com/office/drawing/2014/main" id="{33BF0F74-60AC-4231-84FB-1AA2136AC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4117975"/>
            <a:ext cx="731838" cy="1119188"/>
          </a:xfrm>
          <a:custGeom>
            <a:avLst/>
            <a:gdLst>
              <a:gd name="T0" fmla="*/ 70 w 215"/>
              <a:gd name="T1" fmla="*/ 2 h 329"/>
              <a:gd name="T2" fmla="*/ 101 w 215"/>
              <a:gd name="T3" fmla="*/ 4 h 329"/>
              <a:gd name="T4" fmla="*/ 122 w 215"/>
              <a:gd name="T5" fmla="*/ 6 h 329"/>
              <a:gd name="T6" fmla="*/ 143 w 215"/>
              <a:gd name="T7" fmla="*/ 10 h 329"/>
              <a:gd name="T8" fmla="*/ 169 w 215"/>
              <a:gd name="T9" fmla="*/ 19 h 329"/>
              <a:gd name="T10" fmla="*/ 175 w 215"/>
              <a:gd name="T11" fmla="*/ 34 h 329"/>
              <a:gd name="T12" fmla="*/ 177 w 215"/>
              <a:gd name="T13" fmla="*/ 52 h 329"/>
              <a:gd name="T14" fmla="*/ 186 w 215"/>
              <a:gd name="T15" fmla="*/ 72 h 329"/>
              <a:gd name="T16" fmla="*/ 190 w 215"/>
              <a:gd name="T17" fmla="*/ 105 h 329"/>
              <a:gd name="T18" fmla="*/ 194 w 215"/>
              <a:gd name="T19" fmla="*/ 129 h 329"/>
              <a:gd name="T20" fmla="*/ 198 w 215"/>
              <a:gd name="T21" fmla="*/ 147 h 329"/>
              <a:gd name="T22" fmla="*/ 198 w 215"/>
              <a:gd name="T23" fmla="*/ 166 h 329"/>
              <a:gd name="T24" fmla="*/ 200 w 215"/>
              <a:gd name="T25" fmla="*/ 185 h 329"/>
              <a:gd name="T26" fmla="*/ 201 w 215"/>
              <a:gd name="T27" fmla="*/ 209 h 329"/>
              <a:gd name="T28" fmla="*/ 207 w 215"/>
              <a:gd name="T29" fmla="*/ 240 h 329"/>
              <a:gd name="T30" fmla="*/ 213 w 215"/>
              <a:gd name="T31" fmla="*/ 268 h 329"/>
              <a:gd name="T32" fmla="*/ 213 w 215"/>
              <a:gd name="T33" fmla="*/ 295 h 329"/>
              <a:gd name="T34" fmla="*/ 207 w 215"/>
              <a:gd name="T35" fmla="*/ 314 h 329"/>
              <a:gd name="T36" fmla="*/ 190 w 215"/>
              <a:gd name="T37" fmla="*/ 308 h 329"/>
              <a:gd name="T38" fmla="*/ 175 w 215"/>
              <a:gd name="T39" fmla="*/ 282 h 329"/>
              <a:gd name="T40" fmla="*/ 162 w 215"/>
              <a:gd name="T41" fmla="*/ 266 h 329"/>
              <a:gd name="T42" fmla="*/ 144 w 215"/>
              <a:gd name="T43" fmla="*/ 266 h 329"/>
              <a:gd name="T44" fmla="*/ 122 w 215"/>
              <a:gd name="T45" fmla="*/ 272 h 329"/>
              <a:gd name="T46" fmla="*/ 101 w 215"/>
              <a:gd name="T47" fmla="*/ 264 h 329"/>
              <a:gd name="T48" fmla="*/ 82 w 215"/>
              <a:gd name="T49" fmla="*/ 263 h 329"/>
              <a:gd name="T50" fmla="*/ 65 w 215"/>
              <a:gd name="T51" fmla="*/ 276 h 329"/>
              <a:gd name="T52" fmla="*/ 53 w 215"/>
              <a:gd name="T53" fmla="*/ 295 h 329"/>
              <a:gd name="T54" fmla="*/ 40 w 215"/>
              <a:gd name="T55" fmla="*/ 312 h 329"/>
              <a:gd name="T56" fmla="*/ 25 w 215"/>
              <a:gd name="T57" fmla="*/ 329 h 329"/>
              <a:gd name="T58" fmla="*/ 19 w 215"/>
              <a:gd name="T59" fmla="*/ 310 h 329"/>
              <a:gd name="T60" fmla="*/ 15 w 215"/>
              <a:gd name="T61" fmla="*/ 312 h 329"/>
              <a:gd name="T62" fmla="*/ 9 w 215"/>
              <a:gd name="T63" fmla="*/ 301 h 329"/>
              <a:gd name="T64" fmla="*/ 9 w 215"/>
              <a:gd name="T65" fmla="*/ 282 h 329"/>
              <a:gd name="T66" fmla="*/ 8 w 215"/>
              <a:gd name="T67" fmla="*/ 261 h 329"/>
              <a:gd name="T68" fmla="*/ 8 w 215"/>
              <a:gd name="T69" fmla="*/ 242 h 329"/>
              <a:gd name="T70" fmla="*/ 8 w 215"/>
              <a:gd name="T71" fmla="*/ 221 h 329"/>
              <a:gd name="T72" fmla="*/ 8 w 215"/>
              <a:gd name="T73" fmla="*/ 202 h 329"/>
              <a:gd name="T74" fmla="*/ 6 w 215"/>
              <a:gd name="T75" fmla="*/ 181 h 329"/>
              <a:gd name="T76" fmla="*/ 6 w 215"/>
              <a:gd name="T77" fmla="*/ 162 h 329"/>
              <a:gd name="T78" fmla="*/ 6 w 215"/>
              <a:gd name="T79" fmla="*/ 141 h 329"/>
              <a:gd name="T80" fmla="*/ 6 w 215"/>
              <a:gd name="T81" fmla="*/ 122 h 329"/>
              <a:gd name="T82" fmla="*/ 6 w 215"/>
              <a:gd name="T83" fmla="*/ 101 h 329"/>
              <a:gd name="T84" fmla="*/ 4 w 215"/>
              <a:gd name="T85" fmla="*/ 78 h 329"/>
              <a:gd name="T86" fmla="*/ 2 w 215"/>
              <a:gd name="T87" fmla="*/ 53 h 329"/>
              <a:gd name="T88" fmla="*/ 0 w 215"/>
              <a:gd name="T89" fmla="*/ 27 h 329"/>
              <a:gd name="T90" fmla="*/ 13 w 215"/>
              <a:gd name="T91" fmla="*/ 8 h 329"/>
              <a:gd name="T92" fmla="*/ 34 w 215"/>
              <a:gd name="T93" fmla="*/ 2 h 329"/>
              <a:gd name="T94" fmla="*/ 51 w 215"/>
              <a:gd name="T95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5" h="329">
                <a:moveTo>
                  <a:pt x="51" y="0"/>
                </a:moveTo>
                <a:lnTo>
                  <a:pt x="61" y="0"/>
                </a:lnTo>
                <a:lnTo>
                  <a:pt x="70" y="2"/>
                </a:lnTo>
                <a:lnTo>
                  <a:pt x="82" y="2"/>
                </a:lnTo>
                <a:lnTo>
                  <a:pt x="91" y="4"/>
                </a:lnTo>
                <a:lnTo>
                  <a:pt x="101" y="4"/>
                </a:lnTo>
                <a:lnTo>
                  <a:pt x="112" y="6"/>
                </a:lnTo>
                <a:lnTo>
                  <a:pt x="116" y="6"/>
                </a:lnTo>
                <a:lnTo>
                  <a:pt x="122" y="6"/>
                </a:lnTo>
                <a:lnTo>
                  <a:pt x="127" y="6"/>
                </a:lnTo>
                <a:lnTo>
                  <a:pt x="133" y="8"/>
                </a:lnTo>
                <a:lnTo>
                  <a:pt x="143" y="10"/>
                </a:lnTo>
                <a:lnTo>
                  <a:pt x="152" y="13"/>
                </a:lnTo>
                <a:lnTo>
                  <a:pt x="160" y="15"/>
                </a:lnTo>
                <a:lnTo>
                  <a:pt x="169" y="19"/>
                </a:lnTo>
                <a:lnTo>
                  <a:pt x="173" y="23"/>
                </a:lnTo>
                <a:lnTo>
                  <a:pt x="175" y="29"/>
                </a:lnTo>
                <a:lnTo>
                  <a:pt x="175" y="34"/>
                </a:lnTo>
                <a:lnTo>
                  <a:pt x="177" y="42"/>
                </a:lnTo>
                <a:lnTo>
                  <a:pt x="177" y="46"/>
                </a:lnTo>
                <a:lnTo>
                  <a:pt x="177" y="52"/>
                </a:lnTo>
                <a:lnTo>
                  <a:pt x="179" y="57"/>
                </a:lnTo>
                <a:lnTo>
                  <a:pt x="186" y="63"/>
                </a:lnTo>
                <a:lnTo>
                  <a:pt x="186" y="72"/>
                </a:lnTo>
                <a:lnTo>
                  <a:pt x="188" y="84"/>
                </a:lnTo>
                <a:lnTo>
                  <a:pt x="188" y="93"/>
                </a:lnTo>
                <a:lnTo>
                  <a:pt x="190" y="105"/>
                </a:lnTo>
                <a:lnTo>
                  <a:pt x="192" y="114"/>
                </a:lnTo>
                <a:lnTo>
                  <a:pt x="194" y="124"/>
                </a:lnTo>
                <a:lnTo>
                  <a:pt x="194" y="129"/>
                </a:lnTo>
                <a:lnTo>
                  <a:pt x="196" y="135"/>
                </a:lnTo>
                <a:lnTo>
                  <a:pt x="196" y="141"/>
                </a:lnTo>
                <a:lnTo>
                  <a:pt x="198" y="147"/>
                </a:lnTo>
                <a:lnTo>
                  <a:pt x="198" y="152"/>
                </a:lnTo>
                <a:lnTo>
                  <a:pt x="198" y="158"/>
                </a:lnTo>
                <a:lnTo>
                  <a:pt x="198" y="166"/>
                </a:lnTo>
                <a:lnTo>
                  <a:pt x="200" y="171"/>
                </a:lnTo>
                <a:lnTo>
                  <a:pt x="200" y="179"/>
                </a:lnTo>
                <a:lnTo>
                  <a:pt x="200" y="185"/>
                </a:lnTo>
                <a:lnTo>
                  <a:pt x="200" y="192"/>
                </a:lnTo>
                <a:lnTo>
                  <a:pt x="201" y="200"/>
                </a:lnTo>
                <a:lnTo>
                  <a:pt x="201" y="209"/>
                </a:lnTo>
                <a:lnTo>
                  <a:pt x="203" y="219"/>
                </a:lnTo>
                <a:lnTo>
                  <a:pt x="205" y="228"/>
                </a:lnTo>
                <a:lnTo>
                  <a:pt x="207" y="240"/>
                </a:lnTo>
                <a:lnTo>
                  <a:pt x="209" y="247"/>
                </a:lnTo>
                <a:lnTo>
                  <a:pt x="211" y="259"/>
                </a:lnTo>
                <a:lnTo>
                  <a:pt x="213" y="268"/>
                </a:lnTo>
                <a:lnTo>
                  <a:pt x="215" y="278"/>
                </a:lnTo>
                <a:lnTo>
                  <a:pt x="213" y="287"/>
                </a:lnTo>
                <a:lnTo>
                  <a:pt x="213" y="295"/>
                </a:lnTo>
                <a:lnTo>
                  <a:pt x="213" y="304"/>
                </a:lnTo>
                <a:lnTo>
                  <a:pt x="213" y="312"/>
                </a:lnTo>
                <a:lnTo>
                  <a:pt x="207" y="314"/>
                </a:lnTo>
                <a:lnTo>
                  <a:pt x="201" y="312"/>
                </a:lnTo>
                <a:lnTo>
                  <a:pt x="196" y="310"/>
                </a:lnTo>
                <a:lnTo>
                  <a:pt x="190" y="308"/>
                </a:lnTo>
                <a:lnTo>
                  <a:pt x="186" y="301"/>
                </a:lnTo>
                <a:lnTo>
                  <a:pt x="181" y="291"/>
                </a:lnTo>
                <a:lnTo>
                  <a:pt x="175" y="282"/>
                </a:lnTo>
                <a:lnTo>
                  <a:pt x="169" y="274"/>
                </a:lnTo>
                <a:lnTo>
                  <a:pt x="165" y="270"/>
                </a:lnTo>
                <a:lnTo>
                  <a:pt x="162" y="266"/>
                </a:lnTo>
                <a:lnTo>
                  <a:pt x="156" y="263"/>
                </a:lnTo>
                <a:lnTo>
                  <a:pt x="152" y="264"/>
                </a:lnTo>
                <a:lnTo>
                  <a:pt x="144" y="266"/>
                </a:lnTo>
                <a:lnTo>
                  <a:pt x="137" y="268"/>
                </a:lnTo>
                <a:lnTo>
                  <a:pt x="127" y="270"/>
                </a:lnTo>
                <a:lnTo>
                  <a:pt x="122" y="272"/>
                </a:lnTo>
                <a:lnTo>
                  <a:pt x="114" y="268"/>
                </a:lnTo>
                <a:lnTo>
                  <a:pt x="108" y="266"/>
                </a:lnTo>
                <a:lnTo>
                  <a:pt x="101" y="264"/>
                </a:lnTo>
                <a:lnTo>
                  <a:pt x="95" y="263"/>
                </a:lnTo>
                <a:lnTo>
                  <a:pt x="87" y="263"/>
                </a:lnTo>
                <a:lnTo>
                  <a:pt x="82" y="263"/>
                </a:lnTo>
                <a:lnTo>
                  <a:pt x="74" y="264"/>
                </a:lnTo>
                <a:lnTo>
                  <a:pt x="70" y="270"/>
                </a:lnTo>
                <a:lnTo>
                  <a:pt x="65" y="276"/>
                </a:lnTo>
                <a:lnTo>
                  <a:pt x="61" y="282"/>
                </a:lnTo>
                <a:lnTo>
                  <a:pt x="57" y="287"/>
                </a:lnTo>
                <a:lnTo>
                  <a:pt x="53" y="295"/>
                </a:lnTo>
                <a:lnTo>
                  <a:pt x="47" y="301"/>
                </a:lnTo>
                <a:lnTo>
                  <a:pt x="44" y="306"/>
                </a:lnTo>
                <a:lnTo>
                  <a:pt x="40" y="312"/>
                </a:lnTo>
                <a:lnTo>
                  <a:pt x="36" y="320"/>
                </a:lnTo>
                <a:lnTo>
                  <a:pt x="28" y="321"/>
                </a:lnTo>
                <a:lnTo>
                  <a:pt x="25" y="329"/>
                </a:lnTo>
                <a:lnTo>
                  <a:pt x="19" y="325"/>
                </a:lnTo>
                <a:lnTo>
                  <a:pt x="19" y="320"/>
                </a:lnTo>
                <a:lnTo>
                  <a:pt x="19" y="310"/>
                </a:lnTo>
                <a:lnTo>
                  <a:pt x="17" y="304"/>
                </a:lnTo>
                <a:lnTo>
                  <a:pt x="15" y="306"/>
                </a:lnTo>
                <a:lnTo>
                  <a:pt x="15" y="312"/>
                </a:lnTo>
                <a:lnTo>
                  <a:pt x="13" y="310"/>
                </a:lnTo>
                <a:lnTo>
                  <a:pt x="11" y="308"/>
                </a:lnTo>
                <a:lnTo>
                  <a:pt x="9" y="301"/>
                </a:lnTo>
                <a:lnTo>
                  <a:pt x="9" y="295"/>
                </a:lnTo>
                <a:lnTo>
                  <a:pt x="9" y="287"/>
                </a:lnTo>
                <a:lnTo>
                  <a:pt x="9" y="282"/>
                </a:lnTo>
                <a:lnTo>
                  <a:pt x="8" y="274"/>
                </a:lnTo>
                <a:lnTo>
                  <a:pt x="8" y="268"/>
                </a:lnTo>
                <a:lnTo>
                  <a:pt x="8" y="261"/>
                </a:lnTo>
                <a:lnTo>
                  <a:pt x="8" y="255"/>
                </a:lnTo>
                <a:lnTo>
                  <a:pt x="8" y="247"/>
                </a:lnTo>
                <a:lnTo>
                  <a:pt x="8" y="242"/>
                </a:lnTo>
                <a:lnTo>
                  <a:pt x="8" y="234"/>
                </a:lnTo>
                <a:lnTo>
                  <a:pt x="8" y="228"/>
                </a:lnTo>
                <a:lnTo>
                  <a:pt x="8" y="221"/>
                </a:lnTo>
                <a:lnTo>
                  <a:pt x="8" y="215"/>
                </a:lnTo>
                <a:lnTo>
                  <a:pt x="8" y="207"/>
                </a:lnTo>
                <a:lnTo>
                  <a:pt x="8" y="202"/>
                </a:lnTo>
                <a:lnTo>
                  <a:pt x="6" y="194"/>
                </a:lnTo>
                <a:lnTo>
                  <a:pt x="6" y="188"/>
                </a:lnTo>
                <a:lnTo>
                  <a:pt x="6" y="181"/>
                </a:lnTo>
                <a:lnTo>
                  <a:pt x="6" y="175"/>
                </a:lnTo>
                <a:lnTo>
                  <a:pt x="6" y="167"/>
                </a:lnTo>
                <a:lnTo>
                  <a:pt x="6" y="162"/>
                </a:lnTo>
                <a:lnTo>
                  <a:pt x="6" y="154"/>
                </a:lnTo>
                <a:lnTo>
                  <a:pt x="6" y="148"/>
                </a:lnTo>
                <a:lnTo>
                  <a:pt x="6" y="141"/>
                </a:lnTo>
                <a:lnTo>
                  <a:pt x="6" y="135"/>
                </a:lnTo>
                <a:lnTo>
                  <a:pt x="6" y="128"/>
                </a:lnTo>
                <a:lnTo>
                  <a:pt x="6" y="122"/>
                </a:lnTo>
                <a:lnTo>
                  <a:pt x="6" y="114"/>
                </a:lnTo>
                <a:lnTo>
                  <a:pt x="6" y="109"/>
                </a:lnTo>
                <a:lnTo>
                  <a:pt x="6" y="101"/>
                </a:lnTo>
                <a:lnTo>
                  <a:pt x="6" y="95"/>
                </a:lnTo>
                <a:lnTo>
                  <a:pt x="4" y="86"/>
                </a:lnTo>
                <a:lnTo>
                  <a:pt x="4" y="78"/>
                </a:lnTo>
                <a:lnTo>
                  <a:pt x="2" y="69"/>
                </a:lnTo>
                <a:lnTo>
                  <a:pt x="2" y="61"/>
                </a:lnTo>
                <a:lnTo>
                  <a:pt x="2" y="53"/>
                </a:lnTo>
                <a:lnTo>
                  <a:pt x="0" y="44"/>
                </a:lnTo>
                <a:lnTo>
                  <a:pt x="0" y="34"/>
                </a:lnTo>
                <a:lnTo>
                  <a:pt x="0" y="27"/>
                </a:lnTo>
                <a:lnTo>
                  <a:pt x="4" y="21"/>
                </a:lnTo>
                <a:lnTo>
                  <a:pt x="9" y="15"/>
                </a:lnTo>
                <a:lnTo>
                  <a:pt x="13" y="8"/>
                </a:lnTo>
                <a:lnTo>
                  <a:pt x="17" y="2"/>
                </a:lnTo>
                <a:lnTo>
                  <a:pt x="25" y="2"/>
                </a:lnTo>
                <a:lnTo>
                  <a:pt x="34" y="2"/>
                </a:lnTo>
                <a:lnTo>
                  <a:pt x="44" y="0"/>
                </a:lnTo>
                <a:lnTo>
                  <a:pt x="51" y="0"/>
                </a:lnTo>
                <a:lnTo>
                  <a:pt x="51" y="0"/>
                </a:lnTo>
                <a:close/>
              </a:path>
            </a:pathLst>
          </a:custGeom>
          <a:solidFill>
            <a:srgbClr val="E0E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0" name="Freeform 60">
            <a:extLst>
              <a:ext uri="{FF2B5EF4-FFF2-40B4-BE49-F238E27FC236}">
                <a16:creationId xmlns:a16="http://schemas.microsoft.com/office/drawing/2014/main" id="{3179AB54-8392-4D88-95F5-63FA98519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4" y="4124325"/>
            <a:ext cx="536575" cy="115888"/>
          </a:xfrm>
          <a:custGeom>
            <a:avLst/>
            <a:gdLst>
              <a:gd name="T0" fmla="*/ 40 w 158"/>
              <a:gd name="T1" fmla="*/ 0 h 34"/>
              <a:gd name="T2" fmla="*/ 49 w 158"/>
              <a:gd name="T3" fmla="*/ 0 h 34"/>
              <a:gd name="T4" fmla="*/ 59 w 158"/>
              <a:gd name="T5" fmla="*/ 2 h 34"/>
              <a:gd name="T6" fmla="*/ 65 w 158"/>
              <a:gd name="T7" fmla="*/ 2 h 34"/>
              <a:gd name="T8" fmla="*/ 68 w 158"/>
              <a:gd name="T9" fmla="*/ 2 h 34"/>
              <a:gd name="T10" fmla="*/ 74 w 158"/>
              <a:gd name="T11" fmla="*/ 2 h 34"/>
              <a:gd name="T12" fmla="*/ 82 w 158"/>
              <a:gd name="T13" fmla="*/ 2 h 34"/>
              <a:gd name="T14" fmla="*/ 86 w 158"/>
              <a:gd name="T15" fmla="*/ 2 h 34"/>
              <a:gd name="T16" fmla="*/ 91 w 158"/>
              <a:gd name="T17" fmla="*/ 2 h 34"/>
              <a:gd name="T18" fmla="*/ 97 w 158"/>
              <a:gd name="T19" fmla="*/ 2 h 34"/>
              <a:gd name="T20" fmla="*/ 103 w 158"/>
              <a:gd name="T21" fmla="*/ 4 h 34"/>
              <a:gd name="T22" fmla="*/ 107 w 158"/>
              <a:gd name="T23" fmla="*/ 4 h 34"/>
              <a:gd name="T24" fmla="*/ 112 w 158"/>
              <a:gd name="T25" fmla="*/ 4 h 34"/>
              <a:gd name="T26" fmla="*/ 118 w 158"/>
              <a:gd name="T27" fmla="*/ 4 h 34"/>
              <a:gd name="T28" fmla="*/ 124 w 158"/>
              <a:gd name="T29" fmla="*/ 6 h 34"/>
              <a:gd name="T30" fmla="*/ 129 w 158"/>
              <a:gd name="T31" fmla="*/ 6 h 34"/>
              <a:gd name="T32" fmla="*/ 139 w 158"/>
              <a:gd name="T33" fmla="*/ 10 h 34"/>
              <a:gd name="T34" fmla="*/ 145 w 158"/>
              <a:gd name="T35" fmla="*/ 11 h 34"/>
              <a:gd name="T36" fmla="*/ 152 w 158"/>
              <a:gd name="T37" fmla="*/ 13 h 34"/>
              <a:gd name="T38" fmla="*/ 152 w 158"/>
              <a:gd name="T39" fmla="*/ 10 h 34"/>
              <a:gd name="T40" fmla="*/ 152 w 158"/>
              <a:gd name="T41" fmla="*/ 8 h 34"/>
              <a:gd name="T42" fmla="*/ 152 w 158"/>
              <a:gd name="T43" fmla="*/ 13 h 34"/>
              <a:gd name="T44" fmla="*/ 154 w 158"/>
              <a:gd name="T45" fmla="*/ 21 h 34"/>
              <a:gd name="T46" fmla="*/ 156 w 158"/>
              <a:gd name="T47" fmla="*/ 27 h 34"/>
              <a:gd name="T48" fmla="*/ 158 w 158"/>
              <a:gd name="T49" fmla="*/ 34 h 34"/>
              <a:gd name="T50" fmla="*/ 148 w 158"/>
              <a:gd name="T51" fmla="*/ 32 h 34"/>
              <a:gd name="T52" fmla="*/ 139 w 158"/>
              <a:gd name="T53" fmla="*/ 32 h 34"/>
              <a:gd name="T54" fmla="*/ 139 w 158"/>
              <a:gd name="T55" fmla="*/ 25 h 34"/>
              <a:gd name="T56" fmla="*/ 135 w 158"/>
              <a:gd name="T57" fmla="*/ 21 h 34"/>
              <a:gd name="T58" fmla="*/ 126 w 158"/>
              <a:gd name="T59" fmla="*/ 17 h 34"/>
              <a:gd name="T60" fmla="*/ 120 w 158"/>
              <a:gd name="T61" fmla="*/ 17 h 34"/>
              <a:gd name="T62" fmla="*/ 112 w 158"/>
              <a:gd name="T63" fmla="*/ 15 h 34"/>
              <a:gd name="T64" fmla="*/ 107 w 158"/>
              <a:gd name="T65" fmla="*/ 15 h 34"/>
              <a:gd name="T66" fmla="*/ 99 w 158"/>
              <a:gd name="T67" fmla="*/ 15 h 34"/>
              <a:gd name="T68" fmla="*/ 93 w 158"/>
              <a:gd name="T69" fmla="*/ 15 h 34"/>
              <a:gd name="T70" fmla="*/ 87 w 158"/>
              <a:gd name="T71" fmla="*/ 15 h 34"/>
              <a:gd name="T72" fmla="*/ 80 w 158"/>
              <a:gd name="T73" fmla="*/ 15 h 34"/>
              <a:gd name="T74" fmla="*/ 72 w 158"/>
              <a:gd name="T75" fmla="*/ 15 h 34"/>
              <a:gd name="T76" fmla="*/ 67 w 158"/>
              <a:gd name="T77" fmla="*/ 15 h 34"/>
              <a:gd name="T78" fmla="*/ 61 w 158"/>
              <a:gd name="T79" fmla="*/ 13 h 34"/>
              <a:gd name="T80" fmla="*/ 53 w 158"/>
              <a:gd name="T81" fmla="*/ 13 h 34"/>
              <a:gd name="T82" fmla="*/ 48 w 158"/>
              <a:gd name="T83" fmla="*/ 13 h 34"/>
              <a:gd name="T84" fmla="*/ 42 w 158"/>
              <a:gd name="T85" fmla="*/ 13 h 34"/>
              <a:gd name="T86" fmla="*/ 36 w 158"/>
              <a:gd name="T87" fmla="*/ 13 h 34"/>
              <a:gd name="T88" fmla="*/ 29 w 158"/>
              <a:gd name="T89" fmla="*/ 13 h 34"/>
              <a:gd name="T90" fmla="*/ 23 w 158"/>
              <a:gd name="T91" fmla="*/ 13 h 34"/>
              <a:gd name="T92" fmla="*/ 17 w 158"/>
              <a:gd name="T93" fmla="*/ 13 h 34"/>
              <a:gd name="T94" fmla="*/ 8 w 158"/>
              <a:gd name="T95" fmla="*/ 11 h 34"/>
              <a:gd name="T96" fmla="*/ 0 w 158"/>
              <a:gd name="T97" fmla="*/ 10 h 34"/>
              <a:gd name="T98" fmla="*/ 0 w 158"/>
              <a:gd name="T99" fmla="*/ 10 h 34"/>
              <a:gd name="T100" fmla="*/ 0 w 158"/>
              <a:gd name="T101" fmla="*/ 8 h 34"/>
              <a:gd name="T102" fmla="*/ 6 w 158"/>
              <a:gd name="T103" fmla="*/ 8 h 34"/>
              <a:gd name="T104" fmla="*/ 10 w 158"/>
              <a:gd name="T105" fmla="*/ 8 h 34"/>
              <a:gd name="T106" fmla="*/ 15 w 158"/>
              <a:gd name="T107" fmla="*/ 6 h 34"/>
              <a:gd name="T108" fmla="*/ 25 w 158"/>
              <a:gd name="T109" fmla="*/ 4 h 34"/>
              <a:gd name="T110" fmla="*/ 32 w 158"/>
              <a:gd name="T111" fmla="*/ 2 h 34"/>
              <a:gd name="T112" fmla="*/ 40 w 158"/>
              <a:gd name="T113" fmla="*/ 0 h 34"/>
              <a:gd name="T114" fmla="*/ 40 w 158"/>
              <a:gd name="T11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8" h="34">
                <a:moveTo>
                  <a:pt x="40" y="0"/>
                </a:moveTo>
                <a:lnTo>
                  <a:pt x="49" y="0"/>
                </a:lnTo>
                <a:lnTo>
                  <a:pt x="59" y="2"/>
                </a:lnTo>
                <a:lnTo>
                  <a:pt x="65" y="2"/>
                </a:lnTo>
                <a:lnTo>
                  <a:pt x="68" y="2"/>
                </a:lnTo>
                <a:lnTo>
                  <a:pt x="74" y="2"/>
                </a:lnTo>
                <a:lnTo>
                  <a:pt x="82" y="2"/>
                </a:lnTo>
                <a:lnTo>
                  <a:pt x="86" y="2"/>
                </a:lnTo>
                <a:lnTo>
                  <a:pt x="91" y="2"/>
                </a:lnTo>
                <a:lnTo>
                  <a:pt x="97" y="2"/>
                </a:lnTo>
                <a:lnTo>
                  <a:pt x="103" y="4"/>
                </a:lnTo>
                <a:lnTo>
                  <a:pt x="107" y="4"/>
                </a:lnTo>
                <a:lnTo>
                  <a:pt x="112" y="4"/>
                </a:lnTo>
                <a:lnTo>
                  <a:pt x="118" y="4"/>
                </a:lnTo>
                <a:lnTo>
                  <a:pt x="124" y="6"/>
                </a:lnTo>
                <a:lnTo>
                  <a:pt x="129" y="6"/>
                </a:lnTo>
                <a:lnTo>
                  <a:pt x="139" y="10"/>
                </a:lnTo>
                <a:lnTo>
                  <a:pt x="145" y="11"/>
                </a:lnTo>
                <a:lnTo>
                  <a:pt x="152" y="13"/>
                </a:lnTo>
                <a:lnTo>
                  <a:pt x="152" y="10"/>
                </a:lnTo>
                <a:lnTo>
                  <a:pt x="152" y="8"/>
                </a:lnTo>
                <a:lnTo>
                  <a:pt x="152" y="13"/>
                </a:lnTo>
                <a:lnTo>
                  <a:pt x="154" y="21"/>
                </a:lnTo>
                <a:lnTo>
                  <a:pt x="156" y="27"/>
                </a:lnTo>
                <a:lnTo>
                  <a:pt x="158" y="34"/>
                </a:lnTo>
                <a:lnTo>
                  <a:pt x="148" y="32"/>
                </a:lnTo>
                <a:lnTo>
                  <a:pt x="139" y="32"/>
                </a:lnTo>
                <a:lnTo>
                  <a:pt x="139" y="25"/>
                </a:lnTo>
                <a:lnTo>
                  <a:pt x="135" y="21"/>
                </a:lnTo>
                <a:lnTo>
                  <a:pt x="126" y="17"/>
                </a:lnTo>
                <a:lnTo>
                  <a:pt x="120" y="17"/>
                </a:lnTo>
                <a:lnTo>
                  <a:pt x="112" y="15"/>
                </a:lnTo>
                <a:lnTo>
                  <a:pt x="107" y="15"/>
                </a:lnTo>
                <a:lnTo>
                  <a:pt x="99" y="15"/>
                </a:lnTo>
                <a:lnTo>
                  <a:pt x="93" y="15"/>
                </a:lnTo>
                <a:lnTo>
                  <a:pt x="87" y="15"/>
                </a:lnTo>
                <a:lnTo>
                  <a:pt x="80" y="15"/>
                </a:lnTo>
                <a:lnTo>
                  <a:pt x="72" y="15"/>
                </a:lnTo>
                <a:lnTo>
                  <a:pt x="67" y="15"/>
                </a:lnTo>
                <a:lnTo>
                  <a:pt x="61" y="13"/>
                </a:lnTo>
                <a:lnTo>
                  <a:pt x="53" y="13"/>
                </a:lnTo>
                <a:lnTo>
                  <a:pt x="48" y="13"/>
                </a:lnTo>
                <a:lnTo>
                  <a:pt x="42" y="13"/>
                </a:lnTo>
                <a:lnTo>
                  <a:pt x="36" y="13"/>
                </a:lnTo>
                <a:lnTo>
                  <a:pt x="29" y="13"/>
                </a:lnTo>
                <a:lnTo>
                  <a:pt x="23" y="13"/>
                </a:lnTo>
                <a:lnTo>
                  <a:pt x="17" y="13"/>
                </a:lnTo>
                <a:lnTo>
                  <a:pt x="8" y="11"/>
                </a:lnTo>
                <a:lnTo>
                  <a:pt x="0" y="10"/>
                </a:lnTo>
                <a:lnTo>
                  <a:pt x="0" y="10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5" y="6"/>
                </a:lnTo>
                <a:lnTo>
                  <a:pt x="25" y="4"/>
                </a:lnTo>
                <a:lnTo>
                  <a:pt x="32" y="2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" name="Freeform 61">
            <a:extLst>
              <a:ext uri="{FF2B5EF4-FFF2-40B4-BE49-F238E27FC236}">
                <a16:creationId xmlns:a16="http://schemas.microsoft.com/office/drawing/2014/main" id="{B1C2F0B7-AFD6-41E6-8F13-F9E032D56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6" y="4151314"/>
            <a:ext cx="563563" cy="998537"/>
          </a:xfrm>
          <a:custGeom>
            <a:avLst/>
            <a:gdLst>
              <a:gd name="T0" fmla="*/ 57 w 165"/>
              <a:gd name="T1" fmla="*/ 0 h 294"/>
              <a:gd name="T2" fmla="*/ 74 w 165"/>
              <a:gd name="T3" fmla="*/ 0 h 294"/>
              <a:gd name="T4" fmla="*/ 93 w 165"/>
              <a:gd name="T5" fmla="*/ 0 h 294"/>
              <a:gd name="T6" fmla="*/ 110 w 165"/>
              <a:gd name="T7" fmla="*/ 2 h 294"/>
              <a:gd name="T8" fmla="*/ 131 w 165"/>
              <a:gd name="T9" fmla="*/ 2 h 294"/>
              <a:gd name="T10" fmla="*/ 146 w 165"/>
              <a:gd name="T11" fmla="*/ 7 h 294"/>
              <a:gd name="T12" fmla="*/ 150 w 165"/>
              <a:gd name="T13" fmla="*/ 24 h 294"/>
              <a:gd name="T14" fmla="*/ 150 w 165"/>
              <a:gd name="T15" fmla="*/ 42 h 294"/>
              <a:gd name="T16" fmla="*/ 150 w 165"/>
              <a:gd name="T17" fmla="*/ 59 h 294"/>
              <a:gd name="T18" fmla="*/ 150 w 165"/>
              <a:gd name="T19" fmla="*/ 78 h 294"/>
              <a:gd name="T20" fmla="*/ 152 w 165"/>
              <a:gd name="T21" fmla="*/ 97 h 294"/>
              <a:gd name="T22" fmla="*/ 152 w 165"/>
              <a:gd name="T23" fmla="*/ 114 h 294"/>
              <a:gd name="T24" fmla="*/ 154 w 165"/>
              <a:gd name="T25" fmla="*/ 133 h 294"/>
              <a:gd name="T26" fmla="*/ 154 w 165"/>
              <a:gd name="T27" fmla="*/ 150 h 294"/>
              <a:gd name="T28" fmla="*/ 156 w 165"/>
              <a:gd name="T29" fmla="*/ 169 h 294"/>
              <a:gd name="T30" fmla="*/ 156 w 165"/>
              <a:gd name="T31" fmla="*/ 186 h 294"/>
              <a:gd name="T32" fmla="*/ 157 w 165"/>
              <a:gd name="T33" fmla="*/ 205 h 294"/>
              <a:gd name="T34" fmla="*/ 157 w 165"/>
              <a:gd name="T35" fmla="*/ 222 h 294"/>
              <a:gd name="T36" fmla="*/ 161 w 165"/>
              <a:gd name="T37" fmla="*/ 245 h 294"/>
              <a:gd name="T38" fmla="*/ 163 w 165"/>
              <a:gd name="T39" fmla="*/ 266 h 294"/>
              <a:gd name="T40" fmla="*/ 154 w 165"/>
              <a:gd name="T41" fmla="*/ 264 h 294"/>
              <a:gd name="T42" fmla="*/ 136 w 165"/>
              <a:gd name="T43" fmla="*/ 247 h 294"/>
              <a:gd name="T44" fmla="*/ 119 w 165"/>
              <a:gd name="T45" fmla="*/ 228 h 294"/>
              <a:gd name="T46" fmla="*/ 95 w 165"/>
              <a:gd name="T47" fmla="*/ 230 h 294"/>
              <a:gd name="T48" fmla="*/ 68 w 165"/>
              <a:gd name="T49" fmla="*/ 251 h 294"/>
              <a:gd name="T50" fmla="*/ 47 w 165"/>
              <a:gd name="T51" fmla="*/ 273 h 294"/>
              <a:gd name="T52" fmla="*/ 38 w 165"/>
              <a:gd name="T53" fmla="*/ 292 h 294"/>
              <a:gd name="T54" fmla="*/ 22 w 165"/>
              <a:gd name="T55" fmla="*/ 285 h 294"/>
              <a:gd name="T56" fmla="*/ 21 w 165"/>
              <a:gd name="T57" fmla="*/ 258 h 294"/>
              <a:gd name="T58" fmla="*/ 15 w 165"/>
              <a:gd name="T59" fmla="*/ 234 h 294"/>
              <a:gd name="T60" fmla="*/ 13 w 165"/>
              <a:gd name="T61" fmla="*/ 209 h 294"/>
              <a:gd name="T62" fmla="*/ 11 w 165"/>
              <a:gd name="T63" fmla="*/ 184 h 294"/>
              <a:gd name="T64" fmla="*/ 9 w 165"/>
              <a:gd name="T65" fmla="*/ 159 h 294"/>
              <a:gd name="T66" fmla="*/ 5 w 165"/>
              <a:gd name="T67" fmla="*/ 140 h 294"/>
              <a:gd name="T68" fmla="*/ 5 w 165"/>
              <a:gd name="T69" fmla="*/ 119 h 294"/>
              <a:gd name="T70" fmla="*/ 3 w 165"/>
              <a:gd name="T71" fmla="*/ 100 h 294"/>
              <a:gd name="T72" fmla="*/ 1 w 165"/>
              <a:gd name="T73" fmla="*/ 81 h 294"/>
              <a:gd name="T74" fmla="*/ 0 w 165"/>
              <a:gd name="T75" fmla="*/ 62 h 294"/>
              <a:gd name="T76" fmla="*/ 0 w 165"/>
              <a:gd name="T77" fmla="*/ 43 h 294"/>
              <a:gd name="T78" fmla="*/ 1 w 165"/>
              <a:gd name="T79" fmla="*/ 24 h 294"/>
              <a:gd name="T80" fmla="*/ 9 w 165"/>
              <a:gd name="T81" fmla="*/ 9 h 294"/>
              <a:gd name="T82" fmla="*/ 36 w 165"/>
              <a:gd name="T83" fmla="*/ 2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5" h="294">
                <a:moveTo>
                  <a:pt x="45" y="0"/>
                </a:moveTo>
                <a:lnTo>
                  <a:pt x="51" y="0"/>
                </a:lnTo>
                <a:lnTo>
                  <a:pt x="57" y="0"/>
                </a:lnTo>
                <a:lnTo>
                  <a:pt x="62" y="0"/>
                </a:lnTo>
                <a:lnTo>
                  <a:pt x="68" y="0"/>
                </a:lnTo>
                <a:lnTo>
                  <a:pt x="74" y="0"/>
                </a:lnTo>
                <a:lnTo>
                  <a:pt x="81" y="0"/>
                </a:lnTo>
                <a:lnTo>
                  <a:pt x="87" y="0"/>
                </a:lnTo>
                <a:lnTo>
                  <a:pt x="93" y="0"/>
                </a:lnTo>
                <a:lnTo>
                  <a:pt x="98" y="0"/>
                </a:lnTo>
                <a:lnTo>
                  <a:pt x="104" y="0"/>
                </a:lnTo>
                <a:lnTo>
                  <a:pt x="110" y="2"/>
                </a:lnTo>
                <a:lnTo>
                  <a:pt x="117" y="2"/>
                </a:lnTo>
                <a:lnTo>
                  <a:pt x="123" y="2"/>
                </a:lnTo>
                <a:lnTo>
                  <a:pt x="131" y="2"/>
                </a:lnTo>
                <a:lnTo>
                  <a:pt x="136" y="3"/>
                </a:lnTo>
                <a:lnTo>
                  <a:pt x="142" y="3"/>
                </a:lnTo>
                <a:lnTo>
                  <a:pt x="146" y="7"/>
                </a:lnTo>
                <a:lnTo>
                  <a:pt x="148" y="13"/>
                </a:lnTo>
                <a:lnTo>
                  <a:pt x="148" y="19"/>
                </a:lnTo>
                <a:lnTo>
                  <a:pt x="150" y="24"/>
                </a:lnTo>
                <a:lnTo>
                  <a:pt x="150" y="30"/>
                </a:lnTo>
                <a:lnTo>
                  <a:pt x="150" y="36"/>
                </a:lnTo>
                <a:lnTo>
                  <a:pt x="150" y="42"/>
                </a:lnTo>
                <a:lnTo>
                  <a:pt x="150" y="47"/>
                </a:lnTo>
                <a:lnTo>
                  <a:pt x="150" y="53"/>
                </a:lnTo>
                <a:lnTo>
                  <a:pt x="150" y="59"/>
                </a:lnTo>
                <a:lnTo>
                  <a:pt x="150" y="64"/>
                </a:lnTo>
                <a:lnTo>
                  <a:pt x="150" y="72"/>
                </a:lnTo>
                <a:lnTo>
                  <a:pt x="150" y="78"/>
                </a:lnTo>
                <a:lnTo>
                  <a:pt x="150" y="83"/>
                </a:lnTo>
                <a:lnTo>
                  <a:pt x="150" y="89"/>
                </a:lnTo>
                <a:lnTo>
                  <a:pt x="152" y="97"/>
                </a:lnTo>
                <a:lnTo>
                  <a:pt x="152" y="102"/>
                </a:lnTo>
                <a:lnTo>
                  <a:pt x="152" y="108"/>
                </a:lnTo>
                <a:lnTo>
                  <a:pt x="152" y="114"/>
                </a:lnTo>
                <a:lnTo>
                  <a:pt x="154" y="119"/>
                </a:lnTo>
                <a:lnTo>
                  <a:pt x="154" y="125"/>
                </a:lnTo>
                <a:lnTo>
                  <a:pt x="154" y="133"/>
                </a:lnTo>
                <a:lnTo>
                  <a:pt x="154" y="138"/>
                </a:lnTo>
                <a:lnTo>
                  <a:pt x="154" y="144"/>
                </a:lnTo>
                <a:lnTo>
                  <a:pt x="154" y="150"/>
                </a:lnTo>
                <a:lnTo>
                  <a:pt x="154" y="156"/>
                </a:lnTo>
                <a:lnTo>
                  <a:pt x="154" y="161"/>
                </a:lnTo>
                <a:lnTo>
                  <a:pt x="156" y="169"/>
                </a:lnTo>
                <a:lnTo>
                  <a:pt x="156" y="175"/>
                </a:lnTo>
                <a:lnTo>
                  <a:pt x="156" y="180"/>
                </a:lnTo>
                <a:lnTo>
                  <a:pt x="156" y="186"/>
                </a:lnTo>
                <a:lnTo>
                  <a:pt x="156" y="192"/>
                </a:lnTo>
                <a:lnTo>
                  <a:pt x="156" y="197"/>
                </a:lnTo>
                <a:lnTo>
                  <a:pt x="157" y="205"/>
                </a:lnTo>
                <a:lnTo>
                  <a:pt x="157" y="211"/>
                </a:lnTo>
                <a:lnTo>
                  <a:pt x="157" y="216"/>
                </a:lnTo>
                <a:lnTo>
                  <a:pt x="157" y="222"/>
                </a:lnTo>
                <a:lnTo>
                  <a:pt x="159" y="230"/>
                </a:lnTo>
                <a:lnTo>
                  <a:pt x="159" y="237"/>
                </a:lnTo>
                <a:lnTo>
                  <a:pt x="161" y="245"/>
                </a:lnTo>
                <a:lnTo>
                  <a:pt x="161" y="251"/>
                </a:lnTo>
                <a:lnTo>
                  <a:pt x="163" y="260"/>
                </a:lnTo>
                <a:lnTo>
                  <a:pt x="163" y="266"/>
                </a:lnTo>
                <a:lnTo>
                  <a:pt x="165" y="275"/>
                </a:lnTo>
                <a:lnTo>
                  <a:pt x="159" y="270"/>
                </a:lnTo>
                <a:lnTo>
                  <a:pt x="154" y="264"/>
                </a:lnTo>
                <a:lnTo>
                  <a:pt x="148" y="260"/>
                </a:lnTo>
                <a:lnTo>
                  <a:pt x="142" y="254"/>
                </a:lnTo>
                <a:lnTo>
                  <a:pt x="136" y="247"/>
                </a:lnTo>
                <a:lnTo>
                  <a:pt x="131" y="241"/>
                </a:lnTo>
                <a:lnTo>
                  <a:pt x="125" y="234"/>
                </a:lnTo>
                <a:lnTo>
                  <a:pt x="119" y="228"/>
                </a:lnTo>
                <a:lnTo>
                  <a:pt x="112" y="228"/>
                </a:lnTo>
                <a:lnTo>
                  <a:pt x="104" y="230"/>
                </a:lnTo>
                <a:lnTo>
                  <a:pt x="95" y="230"/>
                </a:lnTo>
                <a:lnTo>
                  <a:pt x="87" y="232"/>
                </a:lnTo>
                <a:lnTo>
                  <a:pt x="78" y="241"/>
                </a:lnTo>
                <a:lnTo>
                  <a:pt x="68" y="251"/>
                </a:lnTo>
                <a:lnTo>
                  <a:pt x="60" y="258"/>
                </a:lnTo>
                <a:lnTo>
                  <a:pt x="51" y="268"/>
                </a:lnTo>
                <a:lnTo>
                  <a:pt x="47" y="273"/>
                </a:lnTo>
                <a:lnTo>
                  <a:pt x="45" y="281"/>
                </a:lnTo>
                <a:lnTo>
                  <a:pt x="41" y="287"/>
                </a:lnTo>
                <a:lnTo>
                  <a:pt x="38" y="292"/>
                </a:lnTo>
                <a:lnTo>
                  <a:pt x="32" y="292"/>
                </a:lnTo>
                <a:lnTo>
                  <a:pt x="24" y="294"/>
                </a:lnTo>
                <a:lnTo>
                  <a:pt x="22" y="285"/>
                </a:lnTo>
                <a:lnTo>
                  <a:pt x="22" y="277"/>
                </a:lnTo>
                <a:lnTo>
                  <a:pt x="21" y="268"/>
                </a:lnTo>
                <a:lnTo>
                  <a:pt x="21" y="258"/>
                </a:lnTo>
                <a:lnTo>
                  <a:pt x="19" y="251"/>
                </a:lnTo>
                <a:lnTo>
                  <a:pt x="19" y="243"/>
                </a:lnTo>
                <a:lnTo>
                  <a:pt x="15" y="234"/>
                </a:lnTo>
                <a:lnTo>
                  <a:pt x="15" y="226"/>
                </a:lnTo>
                <a:lnTo>
                  <a:pt x="13" y="216"/>
                </a:lnTo>
                <a:lnTo>
                  <a:pt x="13" y="209"/>
                </a:lnTo>
                <a:lnTo>
                  <a:pt x="11" y="199"/>
                </a:lnTo>
                <a:lnTo>
                  <a:pt x="11" y="192"/>
                </a:lnTo>
                <a:lnTo>
                  <a:pt x="11" y="184"/>
                </a:lnTo>
                <a:lnTo>
                  <a:pt x="9" y="175"/>
                </a:lnTo>
                <a:lnTo>
                  <a:pt x="9" y="167"/>
                </a:lnTo>
                <a:lnTo>
                  <a:pt x="9" y="159"/>
                </a:lnTo>
                <a:lnTo>
                  <a:pt x="3" y="154"/>
                </a:lnTo>
                <a:lnTo>
                  <a:pt x="5" y="148"/>
                </a:lnTo>
                <a:lnTo>
                  <a:pt x="5" y="140"/>
                </a:lnTo>
                <a:lnTo>
                  <a:pt x="5" y="133"/>
                </a:lnTo>
                <a:lnTo>
                  <a:pt x="5" y="125"/>
                </a:lnTo>
                <a:lnTo>
                  <a:pt x="5" y="119"/>
                </a:lnTo>
                <a:lnTo>
                  <a:pt x="3" y="112"/>
                </a:lnTo>
                <a:lnTo>
                  <a:pt x="3" y="106"/>
                </a:lnTo>
                <a:lnTo>
                  <a:pt x="3" y="100"/>
                </a:lnTo>
                <a:lnTo>
                  <a:pt x="3" y="95"/>
                </a:lnTo>
                <a:lnTo>
                  <a:pt x="1" y="87"/>
                </a:lnTo>
                <a:lnTo>
                  <a:pt x="1" y="81"/>
                </a:lnTo>
                <a:lnTo>
                  <a:pt x="1" y="74"/>
                </a:lnTo>
                <a:lnTo>
                  <a:pt x="1" y="68"/>
                </a:lnTo>
                <a:lnTo>
                  <a:pt x="0" y="62"/>
                </a:lnTo>
                <a:lnTo>
                  <a:pt x="0" y="57"/>
                </a:lnTo>
                <a:lnTo>
                  <a:pt x="0" y="49"/>
                </a:lnTo>
                <a:lnTo>
                  <a:pt x="0" y="43"/>
                </a:lnTo>
                <a:lnTo>
                  <a:pt x="0" y="38"/>
                </a:lnTo>
                <a:lnTo>
                  <a:pt x="0" y="32"/>
                </a:lnTo>
                <a:lnTo>
                  <a:pt x="1" y="24"/>
                </a:lnTo>
                <a:lnTo>
                  <a:pt x="3" y="21"/>
                </a:lnTo>
                <a:lnTo>
                  <a:pt x="5" y="15"/>
                </a:lnTo>
                <a:lnTo>
                  <a:pt x="9" y="9"/>
                </a:lnTo>
                <a:lnTo>
                  <a:pt x="17" y="5"/>
                </a:lnTo>
                <a:lnTo>
                  <a:pt x="26" y="3"/>
                </a:lnTo>
                <a:lnTo>
                  <a:pt x="36" y="2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rgbClr val="E0E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" name="Freeform 62">
            <a:extLst>
              <a:ext uri="{FF2B5EF4-FFF2-40B4-BE49-F238E27FC236}">
                <a16:creationId xmlns:a16="http://schemas.microsoft.com/office/drawing/2014/main" id="{6FDF3E49-9CDD-452B-B286-44D923791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4889" y="4151313"/>
            <a:ext cx="358775" cy="354012"/>
          </a:xfrm>
          <a:custGeom>
            <a:avLst/>
            <a:gdLst>
              <a:gd name="T0" fmla="*/ 105 w 106"/>
              <a:gd name="T1" fmla="*/ 0 h 104"/>
              <a:gd name="T2" fmla="*/ 106 w 106"/>
              <a:gd name="T3" fmla="*/ 5 h 104"/>
              <a:gd name="T4" fmla="*/ 103 w 106"/>
              <a:gd name="T5" fmla="*/ 5 h 104"/>
              <a:gd name="T6" fmla="*/ 99 w 106"/>
              <a:gd name="T7" fmla="*/ 11 h 104"/>
              <a:gd name="T8" fmla="*/ 99 w 106"/>
              <a:gd name="T9" fmla="*/ 21 h 104"/>
              <a:gd name="T10" fmla="*/ 99 w 106"/>
              <a:gd name="T11" fmla="*/ 32 h 104"/>
              <a:gd name="T12" fmla="*/ 99 w 106"/>
              <a:gd name="T13" fmla="*/ 43 h 104"/>
              <a:gd name="T14" fmla="*/ 97 w 106"/>
              <a:gd name="T15" fmla="*/ 53 h 104"/>
              <a:gd name="T16" fmla="*/ 97 w 106"/>
              <a:gd name="T17" fmla="*/ 64 h 104"/>
              <a:gd name="T18" fmla="*/ 97 w 106"/>
              <a:gd name="T19" fmla="*/ 74 h 104"/>
              <a:gd name="T20" fmla="*/ 97 w 106"/>
              <a:gd name="T21" fmla="*/ 87 h 104"/>
              <a:gd name="T22" fmla="*/ 89 w 106"/>
              <a:gd name="T23" fmla="*/ 93 h 104"/>
              <a:gd name="T24" fmla="*/ 74 w 106"/>
              <a:gd name="T25" fmla="*/ 97 h 104"/>
              <a:gd name="T26" fmla="*/ 57 w 106"/>
              <a:gd name="T27" fmla="*/ 99 h 104"/>
              <a:gd name="T28" fmla="*/ 40 w 106"/>
              <a:gd name="T29" fmla="*/ 100 h 104"/>
              <a:gd name="T30" fmla="*/ 40 w 106"/>
              <a:gd name="T31" fmla="*/ 99 h 104"/>
              <a:gd name="T32" fmla="*/ 53 w 106"/>
              <a:gd name="T33" fmla="*/ 87 h 104"/>
              <a:gd name="T34" fmla="*/ 68 w 106"/>
              <a:gd name="T35" fmla="*/ 74 h 104"/>
              <a:gd name="T36" fmla="*/ 86 w 106"/>
              <a:gd name="T37" fmla="*/ 62 h 104"/>
              <a:gd name="T38" fmla="*/ 86 w 106"/>
              <a:gd name="T39" fmla="*/ 59 h 104"/>
              <a:gd name="T40" fmla="*/ 68 w 106"/>
              <a:gd name="T41" fmla="*/ 68 h 104"/>
              <a:gd name="T42" fmla="*/ 61 w 106"/>
              <a:gd name="T43" fmla="*/ 64 h 104"/>
              <a:gd name="T44" fmla="*/ 63 w 106"/>
              <a:gd name="T45" fmla="*/ 53 h 104"/>
              <a:gd name="T46" fmla="*/ 72 w 106"/>
              <a:gd name="T47" fmla="*/ 45 h 104"/>
              <a:gd name="T48" fmla="*/ 76 w 106"/>
              <a:gd name="T49" fmla="*/ 40 h 104"/>
              <a:gd name="T50" fmla="*/ 65 w 106"/>
              <a:gd name="T51" fmla="*/ 40 h 104"/>
              <a:gd name="T52" fmla="*/ 53 w 106"/>
              <a:gd name="T53" fmla="*/ 42 h 104"/>
              <a:gd name="T54" fmla="*/ 42 w 106"/>
              <a:gd name="T55" fmla="*/ 45 h 104"/>
              <a:gd name="T56" fmla="*/ 30 w 106"/>
              <a:gd name="T57" fmla="*/ 47 h 104"/>
              <a:gd name="T58" fmla="*/ 19 w 106"/>
              <a:gd name="T59" fmla="*/ 51 h 104"/>
              <a:gd name="T60" fmla="*/ 6 w 106"/>
              <a:gd name="T61" fmla="*/ 55 h 104"/>
              <a:gd name="T62" fmla="*/ 8 w 106"/>
              <a:gd name="T63" fmla="*/ 53 h 104"/>
              <a:gd name="T64" fmla="*/ 27 w 106"/>
              <a:gd name="T65" fmla="*/ 42 h 104"/>
              <a:gd name="T66" fmla="*/ 44 w 106"/>
              <a:gd name="T67" fmla="*/ 32 h 104"/>
              <a:gd name="T68" fmla="*/ 63 w 106"/>
              <a:gd name="T69" fmla="*/ 24 h 104"/>
              <a:gd name="T70" fmla="*/ 78 w 106"/>
              <a:gd name="T71" fmla="*/ 17 h 104"/>
              <a:gd name="T72" fmla="*/ 95 w 106"/>
              <a:gd name="T73" fmla="*/ 3 h 104"/>
              <a:gd name="T74" fmla="*/ 105 w 10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6" h="104">
                <a:moveTo>
                  <a:pt x="105" y="0"/>
                </a:moveTo>
                <a:lnTo>
                  <a:pt x="105" y="0"/>
                </a:lnTo>
                <a:lnTo>
                  <a:pt x="106" y="2"/>
                </a:lnTo>
                <a:lnTo>
                  <a:pt x="106" y="5"/>
                </a:lnTo>
                <a:lnTo>
                  <a:pt x="106" y="9"/>
                </a:lnTo>
                <a:lnTo>
                  <a:pt x="103" y="5"/>
                </a:lnTo>
                <a:lnTo>
                  <a:pt x="99" y="5"/>
                </a:lnTo>
                <a:lnTo>
                  <a:pt x="99" y="11"/>
                </a:lnTo>
                <a:lnTo>
                  <a:pt x="99" y="17"/>
                </a:lnTo>
                <a:lnTo>
                  <a:pt x="99" y="21"/>
                </a:lnTo>
                <a:lnTo>
                  <a:pt x="99" y="26"/>
                </a:lnTo>
                <a:lnTo>
                  <a:pt x="99" y="32"/>
                </a:lnTo>
                <a:lnTo>
                  <a:pt x="99" y="38"/>
                </a:lnTo>
                <a:lnTo>
                  <a:pt x="99" y="43"/>
                </a:lnTo>
                <a:lnTo>
                  <a:pt x="99" y="49"/>
                </a:lnTo>
                <a:lnTo>
                  <a:pt x="97" y="53"/>
                </a:lnTo>
                <a:lnTo>
                  <a:pt x="97" y="59"/>
                </a:lnTo>
                <a:lnTo>
                  <a:pt x="97" y="64"/>
                </a:lnTo>
                <a:lnTo>
                  <a:pt x="97" y="70"/>
                </a:lnTo>
                <a:lnTo>
                  <a:pt x="97" y="74"/>
                </a:lnTo>
                <a:lnTo>
                  <a:pt x="97" y="80"/>
                </a:lnTo>
                <a:lnTo>
                  <a:pt x="97" y="87"/>
                </a:lnTo>
                <a:lnTo>
                  <a:pt x="97" y="93"/>
                </a:lnTo>
                <a:lnTo>
                  <a:pt x="89" y="93"/>
                </a:lnTo>
                <a:lnTo>
                  <a:pt x="82" y="95"/>
                </a:lnTo>
                <a:lnTo>
                  <a:pt x="74" y="97"/>
                </a:lnTo>
                <a:lnTo>
                  <a:pt x="67" y="99"/>
                </a:lnTo>
                <a:lnTo>
                  <a:pt x="57" y="99"/>
                </a:lnTo>
                <a:lnTo>
                  <a:pt x="47" y="100"/>
                </a:lnTo>
                <a:lnTo>
                  <a:pt x="40" y="100"/>
                </a:lnTo>
                <a:lnTo>
                  <a:pt x="34" y="104"/>
                </a:lnTo>
                <a:lnTo>
                  <a:pt x="40" y="99"/>
                </a:lnTo>
                <a:lnTo>
                  <a:pt x="47" y="93"/>
                </a:lnTo>
                <a:lnTo>
                  <a:pt x="53" y="87"/>
                </a:lnTo>
                <a:lnTo>
                  <a:pt x="61" y="81"/>
                </a:lnTo>
                <a:lnTo>
                  <a:pt x="68" y="74"/>
                </a:lnTo>
                <a:lnTo>
                  <a:pt x="78" y="68"/>
                </a:lnTo>
                <a:lnTo>
                  <a:pt x="86" y="62"/>
                </a:lnTo>
                <a:lnTo>
                  <a:pt x="95" y="57"/>
                </a:lnTo>
                <a:lnTo>
                  <a:pt x="86" y="59"/>
                </a:lnTo>
                <a:lnTo>
                  <a:pt x="78" y="64"/>
                </a:lnTo>
                <a:lnTo>
                  <a:pt x="68" y="68"/>
                </a:lnTo>
                <a:lnTo>
                  <a:pt x="61" y="72"/>
                </a:lnTo>
                <a:lnTo>
                  <a:pt x="61" y="64"/>
                </a:lnTo>
                <a:lnTo>
                  <a:pt x="59" y="57"/>
                </a:lnTo>
                <a:lnTo>
                  <a:pt x="63" y="53"/>
                </a:lnTo>
                <a:lnTo>
                  <a:pt x="68" y="49"/>
                </a:lnTo>
                <a:lnTo>
                  <a:pt x="72" y="45"/>
                </a:lnTo>
                <a:lnTo>
                  <a:pt x="80" y="45"/>
                </a:lnTo>
                <a:lnTo>
                  <a:pt x="76" y="40"/>
                </a:lnTo>
                <a:lnTo>
                  <a:pt x="72" y="40"/>
                </a:lnTo>
                <a:lnTo>
                  <a:pt x="65" y="40"/>
                </a:lnTo>
                <a:lnTo>
                  <a:pt x="59" y="40"/>
                </a:lnTo>
                <a:lnTo>
                  <a:pt x="53" y="42"/>
                </a:lnTo>
                <a:lnTo>
                  <a:pt x="47" y="43"/>
                </a:lnTo>
                <a:lnTo>
                  <a:pt x="42" y="45"/>
                </a:lnTo>
                <a:lnTo>
                  <a:pt x="36" y="47"/>
                </a:lnTo>
                <a:lnTo>
                  <a:pt x="30" y="47"/>
                </a:lnTo>
                <a:lnTo>
                  <a:pt x="25" y="49"/>
                </a:lnTo>
                <a:lnTo>
                  <a:pt x="19" y="51"/>
                </a:lnTo>
                <a:lnTo>
                  <a:pt x="13" y="53"/>
                </a:lnTo>
                <a:lnTo>
                  <a:pt x="6" y="55"/>
                </a:lnTo>
                <a:lnTo>
                  <a:pt x="0" y="59"/>
                </a:lnTo>
                <a:lnTo>
                  <a:pt x="8" y="53"/>
                </a:lnTo>
                <a:lnTo>
                  <a:pt x="17" y="47"/>
                </a:lnTo>
                <a:lnTo>
                  <a:pt x="27" y="42"/>
                </a:lnTo>
                <a:lnTo>
                  <a:pt x="36" y="36"/>
                </a:lnTo>
                <a:lnTo>
                  <a:pt x="44" y="32"/>
                </a:lnTo>
                <a:lnTo>
                  <a:pt x="53" y="28"/>
                </a:lnTo>
                <a:lnTo>
                  <a:pt x="63" y="24"/>
                </a:lnTo>
                <a:lnTo>
                  <a:pt x="70" y="24"/>
                </a:lnTo>
                <a:lnTo>
                  <a:pt x="78" y="17"/>
                </a:lnTo>
                <a:lnTo>
                  <a:pt x="87" y="11"/>
                </a:lnTo>
                <a:lnTo>
                  <a:pt x="95" y="3"/>
                </a:lnTo>
                <a:lnTo>
                  <a:pt x="105" y="0"/>
                </a:lnTo>
                <a:lnTo>
                  <a:pt x="10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3" name="Freeform 63">
            <a:extLst>
              <a:ext uri="{FF2B5EF4-FFF2-40B4-BE49-F238E27FC236}">
                <a16:creationId xmlns:a16="http://schemas.microsoft.com/office/drawing/2014/main" id="{C9C6CFED-0023-41A3-ACE0-6375A308A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1" y="4165601"/>
            <a:ext cx="631825" cy="835025"/>
          </a:xfrm>
          <a:custGeom>
            <a:avLst/>
            <a:gdLst>
              <a:gd name="T0" fmla="*/ 91 w 186"/>
              <a:gd name="T1" fmla="*/ 0 h 248"/>
              <a:gd name="T2" fmla="*/ 109 w 186"/>
              <a:gd name="T3" fmla="*/ 0 h 248"/>
              <a:gd name="T4" fmla="*/ 126 w 186"/>
              <a:gd name="T5" fmla="*/ 2 h 248"/>
              <a:gd name="T6" fmla="*/ 143 w 186"/>
              <a:gd name="T7" fmla="*/ 2 h 248"/>
              <a:gd name="T8" fmla="*/ 156 w 186"/>
              <a:gd name="T9" fmla="*/ 6 h 248"/>
              <a:gd name="T10" fmla="*/ 162 w 186"/>
              <a:gd name="T11" fmla="*/ 14 h 248"/>
              <a:gd name="T12" fmla="*/ 162 w 186"/>
              <a:gd name="T13" fmla="*/ 31 h 248"/>
              <a:gd name="T14" fmla="*/ 166 w 186"/>
              <a:gd name="T15" fmla="*/ 52 h 248"/>
              <a:gd name="T16" fmla="*/ 167 w 186"/>
              <a:gd name="T17" fmla="*/ 71 h 248"/>
              <a:gd name="T18" fmla="*/ 169 w 186"/>
              <a:gd name="T19" fmla="*/ 92 h 248"/>
              <a:gd name="T20" fmla="*/ 171 w 186"/>
              <a:gd name="T21" fmla="*/ 113 h 248"/>
              <a:gd name="T22" fmla="*/ 173 w 186"/>
              <a:gd name="T23" fmla="*/ 134 h 248"/>
              <a:gd name="T24" fmla="*/ 175 w 186"/>
              <a:gd name="T25" fmla="*/ 153 h 248"/>
              <a:gd name="T26" fmla="*/ 179 w 186"/>
              <a:gd name="T27" fmla="*/ 174 h 248"/>
              <a:gd name="T28" fmla="*/ 181 w 186"/>
              <a:gd name="T29" fmla="*/ 191 h 248"/>
              <a:gd name="T30" fmla="*/ 183 w 186"/>
              <a:gd name="T31" fmla="*/ 208 h 248"/>
              <a:gd name="T32" fmla="*/ 185 w 186"/>
              <a:gd name="T33" fmla="*/ 225 h 248"/>
              <a:gd name="T34" fmla="*/ 186 w 186"/>
              <a:gd name="T35" fmla="*/ 240 h 248"/>
              <a:gd name="T36" fmla="*/ 181 w 186"/>
              <a:gd name="T37" fmla="*/ 246 h 248"/>
              <a:gd name="T38" fmla="*/ 169 w 186"/>
              <a:gd name="T39" fmla="*/ 240 h 248"/>
              <a:gd name="T40" fmla="*/ 160 w 186"/>
              <a:gd name="T41" fmla="*/ 231 h 248"/>
              <a:gd name="T42" fmla="*/ 150 w 186"/>
              <a:gd name="T43" fmla="*/ 227 h 248"/>
              <a:gd name="T44" fmla="*/ 137 w 186"/>
              <a:gd name="T45" fmla="*/ 234 h 248"/>
              <a:gd name="T46" fmla="*/ 120 w 186"/>
              <a:gd name="T47" fmla="*/ 242 h 248"/>
              <a:gd name="T48" fmla="*/ 107 w 186"/>
              <a:gd name="T49" fmla="*/ 244 h 248"/>
              <a:gd name="T50" fmla="*/ 95 w 186"/>
              <a:gd name="T51" fmla="*/ 244 h 248"/>
              <a:gd name="T52" fmla="*/ 80 w 186"/>
              <a:gd name="T53" fmla="*/ 242 h 248"/>
              <a:gd name="T54" fmla="*/ 59 w 186"/>
              <a:gd name="T55" fmla="*/ 238 h 248"/>
              <a:gd name="T56" fmla="*/ 42 w 186"/>
              <a:gd name="T57" fmla="*/ 238 h 248"/>
              <a:gd name="T58" fmla="*/ 27 w 186"/>
              <a:gd name="T59" fmla="*/ 242 h 248"/>
              <a:gd name="T60" fmla="*/ 17 w 186"/>
              <a:gd name="T61" fmla="*/ 238 h 248"/>
              <a:gd name="T62" fmla="*/ 15 w 186"/>
              <a:gd name="T63" fmla="*/ 227 h 248"/>
              <a:gd name="T64" fmla="*/ 12 w 186"/>
              <a:gd name="T65" fmla="*/ 213 h 248"/>
              <a:gd name="T66" fmla="*/ 10 w 186"/>
              <a:gd name="T67" fmla="*/ 202 h 248"/>
              <a:gd name="T68" fmla="*/ 10 w 186"/>
              <a:gd name="T69" fmla="*/ 191 h 248"/>
              <a:gd name="T70" fmla="*/ 8 w 186"/>
              <a:gd name="T71" fmla="*/ 179 h 248"/>
              <a:gd name="T72" fmla="*/ 6 w 186"/>
              <a:gd name="T73" fmla="*/ 166 h 248"/>
              <a:gd name="T74" fmla="*/ 6 w 186"/>
              <a:gd name="T75" fmla="*/ 154 h 248"/>
              <a:gd name="T76" fmla="*/ 4 w 186"/>
              <a:gd name="T77" fmla="*/ 145 h 248"/>
              <a:gd name="T78" fmla="*/ 2 w 186"/>
              <a:gd name="T79" fmla="*/ 134 h 248"/>
              <a:gd name="T80" fmla="*/ 2 w 186"/>
              <a:gd name="T81" fmla="*/ 120 h 248"/>
              <a:gd name="T82" fmla="*/ 0 w 186"/>
              <a:gd name="T83" fmla="*/ 111 h 248"/>
              <a:gd name="T84" fmla="*/ 0 w 186"/>
              <a:gd name="T85" fmla="*/ 99 h 248"/>
              <a:gd name="T86" fmla="*/ 0 w 186"/>
              <a:gd name="T87" fmla="*/ 88 h 248"/>
              <a:gd name="T88" fmla="*/ 2 w 186"/>
              <a:gd name="T89" fmla="*/ 71 h 248"/>
              <a:gd name="T90" fmla="*/ 4 w 186"/>
              <a:gd name="T91" fmla="*/ 56 h 248"/>
              <a:gd name="T92" fmla="*/ 4 w 186"/>
              <a:gd name="T93" fmla="*/ 46 h 248"/>
              <a:gd name="T94" fmla="*/ 6 w 186"/>
              <a:gd name="T95" fmla="*/ 35 h 248"/>
              <a:gd name="T96" fmla="*/ 6 w 186"/>
              <a:gd name="T97" fmla="*/ 23 h 248"/>
              <a:gd name="T98" fmla="*/ 12 w 186"/>
              <a:gd name="T99" fmla="*/ 16 h 248"/>
              <a:gd name="T100" fmla="*/ 21 w 186"/>
              <a:gd name="T101" fmla="*/ 14 h 248"/>
              <a:gd name="T102" fmla="*/ 31 w 186"/>
              <a:gd name="T103" fmla="*/ 8 h 248"/>
              <a:gd name="T104" fmla="*/ 46 w 186"/>
              <a:gd name="T105" fmla="*/ 4 h 248"/>
              <a:gd name="T106" fmla="*/ 61 w 186"/>
              <a:gd name="T107" fmla="*/ 2 h 248"/>
              <a:gd name="T108" fmla="*/ 76 w 186"/>
              <a:gd name="T109" fmla="*/ 0 h 248"/>
              <a:gd name="T110" fmla="*/ 84 w 186"/>
              <a:gd name="T111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6" h="248">
                <a:moveTo>
                  <a:pt x="84" y="0"/>
                </a:moveTo>
                <a:lnTo>
                  <a:pt x="91" y="0"/>
                </a:lnTo>
                <a:lnTo>
                  <a:pt x="99" y="0"/>
                </a:lnTo>
                <a:lnTo>
                  <a:pt x="109" y="0"/>
                </a:lnTo>
                <a:lnTo>
                  <a:pt x="116" y="2"/>
                </a:lnTo>
                <a:lnTo>
                  <a:pt x="126" y="2"/>
                </a:lnTo>
                <a:lnTo>
                  <a:pt x="133" y="2"/>
                </a:lnTo>
                <a:lnTo>
                  <a:pt x="143" y="2"/>
                </a:lnTo>
                <a:lnTo>
                  <a:pt x="150" y="2"/>
                </a:lnTo>
                <a:lnTo>
                  <a:pt x="156" y="6"/>
                </a:lnTo>
                <a:lnTo>
                  <a:pt x="160" y="8"/>
                </a:lnTo>
                <a:lnTo>
                  <a:pt x="162" y="14"/>
                </a:lnTo>
                <a:lnTo>
                  <a:pt x="162" y="21"/>
                </a:lnTo>
                <a:lnTo>
                  <a:pt x="162" y="31"/>
                </a:lnTo>
                <a:lnTo>
                  <a:pt x="164" y="42"/>
                </a:lnTo>
                <a:lnTo>
                  <a:pt x="166" y="52"/>
                </a:lnTo>
                <a:lnTo>
                  <a:pt x="167" y="61"/>
                </a:lnTo>
                <a:lnTo>
                  <a:pt x="167" y="71"/>
                </a:lnTo>
                <a:lnTo>
                  <a:pt x="169" y="82"/>
                </a:lnTo>
                <a:lnTo>
                  <a:pt x="169" y="92"/>
                </a:lnTo>
                <a:lnTo>
                  <a:pt x="171" y="103"/>
                </a:lnTo>
                <a:lnTo>
                  <a:pt x="171" y="113"/>
                </a:lnTo>
                <a:lnTo>
                  <a:pt x="173" y="122"/>
                </a:lnTo>
                <a:lnTo>
                  <a:pt x="173" y="134"/>
                </a:lnTo>
                <a:lnTo>
                  <a:pt x="175" y="143"/>
                </a:lnTo>
                <a:lnTo>
                  <a:pt x="175" y="153"/>
                </a:lnTo>
                <a:lnTo>
                  <a:pt x="179" y="164"/>
                </a:lnTo>
                <a:lnTo>
                  <a:pt x="179" y="174"/>
                </a:lnTo>
                <a:lnTo>
                  <a:pt x="181" y="185"/>
                </a:lnTo>
                <a:lnTo>
                  <a:pt x="181" y="191"/>
                </a:lnTo>
                <a:lnTo>
                  <a:pt x="181" y="198"/>
                </a:lnTo>
                <a:lnTo>
                  <a:pt x="183" y="208"/>
                </a:lnTo>
                <a:lnTo>
                  <a:pt x="183" y="215"/>
                </a:lnTo>
                <a:lnTo>
                  <a:pt x="185" y="225"/>
                </a:lnTo>
                <a:lnTo>
                  <a:pt x="185" y="232"/>
                </a:lnTo>
                <a:lnTo>
                  <a:pt x="186" y="240"/>
                </a:lnTo>
                <a:lnTo>
                  <a:pt x="186" y="248"/>
                </a:lnTo>
                <a:lnTo>
                  <a:pt x="181" y="246"/>
                </a:lnTo>
                <a:lnTo>
                  <a:pt x="175" y="244"/>
                </a:lnTo>
                <a:lnTo>
                  <a:pt x="169" y="240"/>
                </a:lnTo>
                <a:lnTo>
                  <a:pt x="166" y="236"/>
                </a:lnTo>
                <a:lnTo>
                  <a:pt x="160" y="231"/>
                </a:lnTo>
                <a:lnTo>
                  <a:pt x="156" y="229"/>
                </a:lnTo>
                <a:lnTo>
                  <a:pt x="150" y="227"/>
                </a:lnTo>
                <a:lnTo>
                  <a:pt x="145" y="231"/>
                </a:lnTo>
                <a:lnTo>
                  <a:pt x="137" y="234"/>
                </a:lnTo>
                <a:lnTo>
                  <a:pt x="129" y="238"/>
                </a:lnTo>
                <a:lnTo>
                  <a:pt x="120" y="242"/>
                </a:lnTo>
                <a:lnTo>
                  <a:pt x="114" y="246"/>
                </a:lnTo>
                <a:lnTo>
                  <a:pt x="107" y="244"/>
                </a:lnTo>
                <a:lnTo>
                  <a:pt x="101" y="244"/>
                </a:lnTo>
                <a:lnTo>
                  <a:pt x="95" y="244"/>
                </a:lnTo>
                <a:lnTo>
                  <a:pt x="90" y="244"/>
                </a:lnTo>
                <a:lnTo>
                  <a:pt x="80" y="242"/>
                </a:lnTo>
                <a:lnTo>
                  <a:pt x="69" y="240"/>
                </a:lnTo>
                <a:lnTo>
                  <a:pt x="59" y="238"/>
                </a:lnTo>
                <a:lnTo>
                  <a:pt x="51" y="238"/>
                </a:lnTo>
                <a:lnTo>
                  <a:pt x="42" y="238"/>
                </a:lnTo>
                <a:lnTo>
                  <a:pt x="34" y="240"/>
                </a:lnTo>
                <a:lnTo>
                  <a:pt x="27" y="242"/>
                </a:lnTo>
                <a:lnTo>
                  <a:pt x="19" y="246"/>
                </a:lnTo>
                <a:lnTo>
                  <a:pt x="17" y="238"/>
                </a:lnTo>
                <a:lnTo>
                  <a:pt x="15" y="232"/>
                </a:lnTo>
                <a:lnTo>
                  <a:pt x="15" y="227"/>
                </a:lnTo>
                <a:lnTo>
                  <a:pt x="13" y="219"/>
                </a:lnTo>
                <a:lnTo>
                  <a:pt x="12" y="213"/>
                </a:lnTo>
                <a:lnTo>
                  <a:pt x="12" y="208"/>
                </a:lnTo>
                <a:lnTo>
                  <a:pt x="10" y="202"/>
                </a:lnTo>
                <a:lnTo>
                  <a:pt x="10" y="196"/>
                </a:lnTo>
                <a:lnTo>
                  <a:pt x="10" y="191"/>
                </a:lnTo>
                <a:lnTo>
                  <a:pt x="8" y="185"/>
                </a:lnTo>
                <a:lnTo>
                  <a:pt x="8" y="179"/>
                </a:lnTo>
                <a:lnTo>
                  <a:pt x="8" y="172"/>
                </a:lnTo>
                <a:lnTo>
                  <a:pt x="6" y="166"/>
                </a:lnTo>
                <a:lnTo>
                  <a:pt x="6" y="160"/>
                </a:lnTo>
                <a:lnTo>
                  <a:pt x="6" y="154"/>
                </a:lnTo>
                <a:lnTo>
                  <a:pt x="6" y="151"/>
                </a:lnTo>
                <a:lnTo>
                  <a:pt x="4" y="145"/>
                </a:lnTo>
                <a:lnTo>
                  <a:pt x="4" y="139"/>
                </a:lnTo>
                <a:lnTo>
                  <a:pt x="2" y="134"/>
                </a:lnTo>
                <a:lnTo>
                  <a:pt x="2" y="128"/>
                </a:lnTo>
                <a:lnTo>
                  <a:pt x="2" y="120"/>
                </a:lnTo>
                <a:lnTo>
                  <a:pt x="0" y="116"/>
                </a:lnTo>
                <a:lnTo>
                  <a:pt x="0" y="111"/>
                </a:lnTo>
                <a:lnTo>
                  <a:pt x="0" y="105"/>
                </a:lnTo>
                <a:lnTo>
                  <a:pt x="0" y="99"/>
                </a:lnTo>
                <a:lnTo>
                  <a:pt x="0" y="94"/>
                </a:lnTo>
                <a:lnTo>
                  <a:pt x="0" y="88"/>
                </a:lnTo>
                <a:lnTo>
                  <a:pt x="2" y="82"/>
                </a:lnTo>
                <a:lnTo>
                  <a:pt x="2" y="71"/>
                </a:lnTo>
                <a:lnTo>
                  <a:pt x="4" y="61"/>
                </a:lnTo>
                <a:lnTo>
                  <a:pt x="4" y="56"/>
                </a:lnTo>
                <a:lnTo>
                  <a:pt x="4" y="50"/>
                </a:lnTo>
                <a:lnTo>
                  <a:pt x="4" y="46"/>
                </a:lnTo>
                <a:lnTo>
                  <a:pt x="6" y="40"/>
                </a:lnTo>
                <a:lnTo>
                  <a:pt x="6" y="35"/>
                </a:lnTo>
                <a:lnTo>
                  <a:pt x="6" y="29"/>
                </a:lnTo>
                <a:lnTo>
                  <a:pt x="6" y="23"/>
                </a:lnTo>
                <a:lnTo>
                  <a:pt x="8" y="19"/>
                </a:lnTo>
                <a:lnTo>
                  <a:pt x="12" y="16"/>
                </a:lnTo>
                <a:lnTo>
                  <a:pt x="15" y="16"/>
                </a:lnTo>
                <a:lnTo>
                  <a:pt x="21" y="14"/>
                </a:lnTo>
                <a:lnTo>
                  <a:pt x="25" y="10"/>
                </a:lnTo>
                <a:lnTo>
                  <a:pt x="31" y="8"/>
                </a:lnTo>
                <a:lnTo>
                  <a:pt x="38" y="6"/>
                </a:lnTo>
                <a:lnTo>
                  <a:pt x="46" y="4"/>
                </a:lnTo>
                <a:lnTo>
                  <a:pt x="53" y="4"/>
                </a:lnTo>
                <a:lnTo>
                  <a:pt x="61" y="2"/>
                </a:lnTo>
                <a:lnTo>
                  <a:pt x="69" y="2"/>
                </a:lnTo>
                <a:lnTo>
                  <a:pt x="76" y="0"/>
                </a:lnTo>
                <a:lnTo>
                  <a:pt x="84" y="0"/>
                </a:lnTo>
                <a:lnTo>
                  <a:pt x="84" y="0"/>
                </a:lnTo>
                <a:close/>
              </a:path>
            </a:pathLst>
          </a:custGeom>
          <a:solidFill>
            <a:srgbClr val="E0E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4" name="Freeform 64">
            <a:extLst>
              <a:ext uri="{FF2B5EF4-FFF2-40B4-BE49-F238E27FC236}">
                <a16:creationId xmlns:a16="http://schemas.microsoft.com/office/drawing/2014/main" id="{8F5A698A-8EC7-478B-815A-AF5DB4192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4" y="4171950"/>
            <a:ext cx="725487" cy="1201738"/>
          </a:xfrm>
          <a:custGeom>
            <a:avLst/>
            <a:gdLst>
              <a:gd name="T0" fmla="*/ 30 w 213"/>
              <a:gd name="T1" fmla="*/ 0 h 356"/>
              <a:gd name="T2" fmla="*/ 45 w 213"/>
              <a:gd name="T3" fmla="*/ 0 h 356"/>
              <a:gd name="T4" fmla="*/ 63 w 213"/>
              <a:gd name="T5" fmla="*/ 0 h 356"/>
              <a:gd name="T6" fmla="*/ 80 w 213"/>
              <a:gd name="T7" fmla="*/ 0 h 356"/>
              <a:gd name="T8" fmla="*/ 97 w 213"/>
              <a:gd name="T9" fmla="*/ 0 h 356"/>
              <a:gd name="T10" fmla="*/ 112 w 213"/>
              <a:gd name="T11" fmla="*/ 2 h 356"/>
              <a:gd name="T12" fmla="*/ 129 w 213"/>
              <a:gd name="T13" fmla="*/ 2 h 356"/>
              <a:gd name="T14" fmla="*/ 144 w 213"/>
              <a:gd name="T15" fmla="*/ 2 h 356"/>
              <a:gd name="T16" fmla="*/ 161 w 213"/>
              <a:gd name="T17" fmla="*/ 2 h 356"/>
              <a:gd name="T18" fmla="*/ 177 w 213"/>
              <a:gd name="T19" fmla="*/ 2 h 356"/>
              <a:gd name="T20" fmla="*/ 194 w 213"/>
              <a:gd name="T21" fmla="*/ 4 h 356"/>
              <a:gd name="T22" fmla="*/ 207 w 213"/>
              <a:gd name="T23" fmla="*/ 21 h 356"/>
              <a:gd name="T24" fmla="*/ 211 w 213"/>
              <a:gd name="T25" fmla="*/ 40 h 356"/>
              <a:gd name="T26" fmla="*/ 211 w 213"/>
              <a:gd name="T27" fmla="*/ 59 h 356"/>
              <a:gd name="T28" fmla="*/ 211 w 213"/>
              <a:gd name="T29" fmla="*/ 80 h 356"/>
              <a:gd name="T30" fmla="*/ 211 w 213"/>
              <a:gd name="T31" fmla="*/ 97 h 356"/>
              <a:gd name="T32" fmla="*/ 211 w 213"/>
              <a:gd name="T33" fmla="*/ 116 h 356"/>
              <a:gd name="T34" fmla="*/ 209 w 213"/>
              <a:gd name="T35" fmla="*/ 137 h 356"/>
              <a:gd name="T36" fmla="*/ 209 w 213"/>
              <a:gd name="T37" fmla="*/ 156 h 356"/>
              <a:gd name="T38" fmla="*/ 209 w 213"/>
              <a:gd name="T39" fmla="*/ 175 h 356"/>
              <a:gd name="T40" fmla="*/ 209 w 213"/>
              <a:gd name="T41" fmla="*/ 194 h 356"/>
              <a:gd name="T42" fmla="*/ 209 w 213"/>
              <a:gd name="T43" fmla="*/ 213 h 356"/>
              <a:gd name="T44" fmla="*/ 209 w 213"/>
              <a:gd name="T45" fmla="*/ 234 h 356"/>
              <a:gd name="T46" fmla="*/ 209 w 213"/>
              <a:gd name="T47" fmla="*/ 251 h 356"/>
              <a:gd name="T48" fmla="*/ 209 w 213"/>
              <a:gd name="T49" fmla="*/ 270 h 356"/>
              <a:gd name="T50" fmla="*/ 201 w 213"/>
              <a:gd name="T51" fmla="*/ 280 h 356"/>
              <a:gd name="T52" fmla="*/ 180 w 213"/>
              <a:gd name="T53" fmla="*/ 267 h 356"/>
              <a:gd name="T54" fmla="*/ 152 w 213"/>
              <a:gd name="T55" fmla="*/ 255 h 356"/>
              <a:gd name="T56" fmla="*/ 139 w 213"/>
              <a:gd name="T57" fmla="*/ 268 h 356"/>
              <a:gd name="T58" fmla="*/ 122 w 213"/>
              <a:gd name="T59" fmla="*/ 278 h 356"/>
              <a:gd name="T60" fmla="*/ 101 w 213"/>
              <a:gd name="T61" fmla="*/ 295 h 356"/>
              <a:gd name="T62" fmla="*/ 89 w 213"/>
              <a:gd name="T63" fmla="*/ 289 h 356"/>
              <a:gd name="T64" fmla="*/ 72 w 213"/>
              <a:gd name="T65" fmla="*/ 306 h 356"/>
              <a:gd name="T66" fmla="*/ 61 w 213"/>
              <a:gd name="T67" fmla="*/ 326 h 356"/>
              <a:gd name="T68" fmla="*/ 51 w 213"/>
              <a:gd name="T69" fmla="*/ 343 h 356"/>
              <a:gd name="T70" fmla="*/ 38 w 213"/>
              <a:gd name="T71" fmla="*/ 352 h 356"/>
              <a:gd name="T72" fmla="*/ 36 w 213"/>
              <a:gd name="T73" fmla="*/ 335 h 356"/>
              <a:gd name="T74" fmla="*/ 32 w 213"/>
              <a:gd name="T75" fmla="*/ 316 h 356"/>
              <a:gd name="T76" fmla="*/ 30 w 213"/>
              <a:gd name="T77" fmla="*/ 299 h 356"/>
              <a:gd name="T78" fmla="*/ 28 w 213"/>
              <a:gd name="T79" fmla="*/ 282 h 356"/>
              <a:gd name="T80" fmla="*/ 28 w 213"/>
              <a:gd name="T81" fmla="*/ 265 h 356"/>
              <a:gd name="T82" fmla="*/ 26 w 213"/>
              <a:gd name="T83" fmla="*/ 248 h 356"/>
              <a:gd name="T84" fmla="*/ 26 w 213"/>
              <a:gd name="T85" fmla="*/ 230 h 356"/>
              <a:gd name="T86" fmla="*/ 26 w 213"/>
              <a:gd name="T87" fmla="*/ 211 h 356"/>
              <a:gd name="T88" fmla="*/ 25 w 213"/>
              <a:gd name="T89" fmla="*/ 194 h 356"/>
              <a:gd name="T90" fmla="*/ 25 w 213"/>
              <a:gd name="T91" fmla="*/ 177 h 356"/>
              <a:gd name="T92" fmla="*/ 23 w 213"/>
              <a:gd name="T93" fmla="*/ 160 h 356"/>
              <a:gd name="T94" fmla="*/ 23 w 213"/>
              <a:gd name="T95" fmla="*/ 143 h 356"/>
              <a:gd name="T96" fmla="*/ 23 w 213"/>
              <a:gd name="T97" fmla="*/ 126 h 356"/>
              <a:gd name="T98" fmla="*/ 19 w 213"/>
              <a:gd name="T99" fmla="*/ 99 h 356"/>
              <a:gd name="T100" fmla="*/ 17 w 213"/>
              <a:gd name="T101" fmla="*/ 73 h 356"/>
              <a:gd name="T102" fmla="*/ 13 w 213"/>
              <a:gd name="T103" fmla="*/ 50 h 356"/>
              <a:gd name="T104" fmla="*/ 7 w 213"/>
              <a:gd name="T105" fmla="*/ 33 h 356"/>
              <a:gd name="T106" fmla="*/ 0 w 213"/>
              <a:gd name="T107" fmla="*/ 14 h 356"/>
              <a:gd name="T108" fmla="*/ 9 w 213"/>
              <a:gd name="T109" fmla="*/ 4 h 356"/>
              <a:gd name="T110" fmla="*/ 21 w 213"/>
              <a:gd name="T111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3" h="356">
                <a:moveTo>
                  <a:pt x="21" y="0"/>
                </a:moveTo>
                <a:lnTo>
                  <a:pt x="25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5" y="0"/>
                </a:lnTo>
                <a:lnTo>
                  <a:pt x="51" y="0"/>
                </a:lnTo>
                <a:lnTo>
                  <a:pt x="57" y="0"/>
                </a:lnTo>
                <a:lnTo>
                  <a:pt x="63" y="0"/>
                </a:lnTo>
                <a:lnTo>
                  <a:pt x="68" y="0"/>
                </a:lnTo>
                <a:lnTo>
                  <a:pt x="74" y="0"/>
                </a:lnTo>
                <a:lnTo>
                  <a:pt x="80" y="0"/>
                </a:lnTo>
                <a:lnTo>
                  <a:pt x="85" y="0"/>
                </a:lnTo>
                <a:lnTo>
                  <a:pt x="91" y="0"/>
                </a:lnTo>
                <a:lnTo>
                  <a:pt x="97" y="0"/>
                </a:lnTo>
                <a:lnTo>
                  <a:pt x="102" y="0"/>
                </a:lnTo>
                <a:lnTo>
                  <a:pt x="108" y="2"/>
                </a:lnTo>
                <a:lnTo>
                  <a:pt x="112" y="2"/>
                </a:lnTo>
                <a:lnTo>
                  <a:pt x="120" y="2"/>
                </a:lnTo>
                <a:lnTo>
                  <a:pt x="123" y="2"/>
                </a:lnTo>
                <a:lnTo>
                  <a:pt x="129" y="2"/>
                </a:lnTo>
                <a:lnTo>
                  <a:pt x="135" y="2"/>
                </a:lnTo>
                <a:lnTo>
                  <a:pt x="141" y="2"/>
                </a:lnTo>
                <a:lnTo>
                  <a:pt x="144" y="2"/>
                </a:lnTo>
                <a:lnTo>
                  <a:pt x="150" y="2"/>
                </a:lnTo>
                <a:lnTo>
                  <a:pt x="156" y="2"/>
                </a:lnTo>
                <a:lnTo>
                  <a:pt x="161" y="2"/>
                </a:lnTo>
                <a:lnTo>
                  <a:pt x="165" y="2"/>
                </a:lnTo>
                <a:lnTo>
                  <a:pt x="173" y="2"/>
                </a:lnTo>
                <a:lnTo>
                  <a:pt x="177" y="2"/>
                </a:lnTo>
                <a:lnTo>
                  <a:pt x="182" y="2"/>
                </a:lnTo>
                <a:lnTo>
                  <a:pt x="188" y="2"/>
                </a:lnTo>
                <a:lnTo>
                  <a:pt x="194" y="4"/>
                </a:lnTo>
                <a:lnTo>
                  <a:pt x="199" y="10"/>
                </a:lnTo>
                <a:lnTo>
                  <a:pt x="203" y="16"/>
                </a:lnTo>
                <a:lnTo>
                  <a:pt x="207" y="21"/>
                </a:lnTo>
                <a:lnTo>
                  <a:pt x="213" y="29"/>
                </a:lnTo>
                <a:lnTo>
                  <a:pt x="211" y="35"/>
                </a:lnTo>
                <a:lnTo>
                  <a:pt x="211" y="40"/>
                </a:lnTo>
                <a:lnTo>
                  <a:pt x="211" y="46"/>
                </a:lnTo>
                <a:lnTo>
                  <a:pt x="211" y="54"/>
                </a:lnTo>
                <a:lnTo>
                  <a:pt x="211" y="59"/>
                </a:lnTo>
                <a:lnTo>
                  <a:pt x="211" y="65"/>
                </a:lnTo>
                <a:lnTo>
                  <a:pt x="211" y="73"/>
                </a:lnTo>
                <a:lnTo>
                  <a:pt x="211" y="80"/>
                </a:lnTo>
                <a:lnTo>
                  <a:pt x="211" y="86"/>
                </a:lnTo>
                <a:lnTo>
                  <a:pt x="211" y="92"/>
                </a:lnTo>
                <a:lnTo>
                  <a:pt x="211" y="97"/>
                </a:lnTo>
                <a:lnTo>
                  <a:pt x="211" y="105"/>
                </a:lnTo>
                <a:lnTo>
                  <a:pt x="211" y="111"/>
                </a:lnTo>
                <a:lnTo>
                  <a:pt x="211" y="116"/>
                </a:lnTo>
                <a:lnTo>
                  <a:pt x="211" y="124"/>
                </a:lnTo>
                <a:lnTo>
                  <a:pt x="211" y="132"/>
                </a:lnTo>
                <a:lnTo>
                  <a:pt x="209" y="137"/>
                </a:lnTo>
                <a:lnTo>
                  <a:pt x="209" y="143"/>
                </a:lnTo>
                <a:lnTo>
                  <a:pt x="209" y="149"/>
                </a:lnTo>
                <a:lnTo>
                  <a:pt x="209" y="156"/>
                </a:lnTo>
                <a:lnTo>
                  <a:pt x="209" y="162"/>
                </a:lnTo>
                <a:lnTo>
                  <a:pt x="209" y="168"/>
                </a:lnTo>
                <a:lnTo>
                  <a:pt x="209" y="175"/>
                </a:lnTo>
                <a:lnTo>
                  <a:pt x="209" y="183"/>
                </a:lnTo>
                <a:lnTo>
                  <a:pt x="209" y="189"/>
                </a:lnTo>
                <a:lnTo>
                  <a:pt x="209" y="194"/>
                </a:lnTo>
                <a:lnTo>
                  <a:pt x="209" y="202"/>
                </a:lnTo>
                <a:lnTo>
                  <a:pt x="209" y="208"/>
                </a:lnTo>
                <a:lnTo>
                  <a:pt x="209" y="213"/>
                </a:lnTo>
                <a:lnTo>
                  <a:pt x="209" y="221"/>
                </a:lnTo>
                <a:lnTo>
                  <a:pt x="209" y="229"/>
                </a:lnTo>
                <a:lnTo>
                  <a:pt x="209" y="234"/>
                </a:lnTo>
                <a:lnTo>
                  <a:pt x="209" y="240"/>
                </a:lnTo>
                <a:lnTo>
                  <a:pt x="209" y="246"/>
                </a:lnTo>
                <a:lnTo>
                  <a:pt x="209" y="251"/>
                </a:lnTo>
                <a:lnTo>
                  <a:pt x="209" y="257"/>
                </a:lnTo>
                <a:lnTo>
                  <a:pt x="209" y="263"/>
                </a:lnTo>
                <a:lnTo>
                  <a:pt x="209" y="270"/>
                </a:lnTo>
                <a:lnTo>
                  <a:pt x="209" y="278"/>
                </a:lnTo>
                <a:lnTo>
                  <a:pt x="209" y="284"/>
                </a:lnTo>
                <a:lnTo>
                  <a:pt x="201" y="280"/>
                </a:lnTo>
                <a:lnTo>
                  <a:pt x="196" y="276"/>
                </a:lnTo>
                <a:lnTo>
                  <a:pt x="186" y="268"/>
                </a:lnTo>
                <a:lnTo>
                  <a:pt x="180" y="267"/>
                </a:lnTo>
                <a:lnTo>
                  <a:pt x="169" y="257"/>
                </a:lnTo>
                <a:lnTo>
                  <a:pt x="160" y="249"/>
                </a:lnTo>
                <a:lnTo>
                  <a:pt x="152" y="255"/>
                </a:lnTo>
                <a:lnTo>
                  <a:pt x="144" y="263"/>
                </a:lnTo>
                <a:lnTo>
                  <a:pt x="141" y="265"/>
                </a:lnTo>
                <a:lnTo>
                  <a:pt x="139" y="268"/>
                </a:lnTo>
                <a:lnTo>
                  <a:pt x="133" y="270"/>
                </a:lnTo>
                <a:lnTo>
                  <a:pt x="129" y="270"/>
                </a:lnTo>
                <a:lnTo>
                  <a:pt x="122" y="278"/>
                </a:lnTo>
                <a:lnTo>
                  <a:pt x="114" y="284"/>
                </a:lnTo>
                <a:lnTo>
                  <a:pt x="108" y="289"/>
                </a:lnTo>
                <a:lnTo>
                  <a:pt x="101" y="295"/>
                </a:lnTo>
                <a:lnTo>
                  <a:pt x="99" y="291"/>
                </a:lnTo>
                <a:lnTo>
                  <a:pt x="99" y="289"/>
                </a:lnTo>
                <a:lnTo>
                  <a:pt x="89" y="289"/>
                </a:lnTo>
                <a:lnTo>
                  <a:pt x="82" y="293"/>
                </a:lnTo>
                <a:lnTo>
                  <a:pt x="76" y="299"/>
                </a:lnTo>
                <a:lnTo>
                  <a:pt x="72" y="306"/>
                </a:lnTo>
                <a:lnTo>
                  <a:pt x="68" y="312"/>
                </a:lnTo>
                <a:lnTo>
                  <a:pt x="64" y="320"/>
                </a:lnTo>
                <a:lnTo>
                  <a:pt x="61" y="326"/>
                </a:lnTo>
                <a:lnTo>
                  <a:pt x="57" y="331"/>
                </a:lnTo>
                <a:lnTo>
                  <a:pt x="53" y="337"/>
                </a:lnTo>
                <a:lnTo>
                  <a:pt x="51" y="343"/>
                </a:lnTo>
                <a:lnTo>
                  <a:pt x="47" y="348"/>
                </a:lnTo>
                <a:lnTo>
                  <a:pt x="45" y="356"/>
                </a:lnTo>
                <a:lnTo>
                  <a:pt x="38" y="352"/>
                </a:lnTo>
                <a:lnTo>
                  <a:pt x="38" y="346"/>
                </a:lnTo>
                <a:lnTo>
                  <a:pt x="36" y="339"/>
                </a:lnTo>
                <a:lnTo>
                  <a:pt x="36" y="335"/>
                </a:lnTo>
                <a:lnTo>
                  <a:pt x="34" y="329"/>
                </a:lnTo>
                <a:lnTo>
                  <a:pt x="34" y="324"/>
                </a:lnTo>
                <a:lnTo>
                  <a:pt x="32" y="316"/>
                </a:lnTo>
                <a:lnTo>
                  <a:pt x="32" y="310"/>
                </a:lnTo>
                <a:lnTo>
                  <a:pt x="30" y="305"/>
                </a:lnTo>
                <a:lnTo>
                  <a:pt x="30" y="299"/>
                </a:lnTo>
                <a:lnTo>
                  <a:pt x="30" y="293"/>
                </a:lnTo>
                <a:lnTo>
                  <a:pt x="30" y="287"/>
                </a:lnTo>
                <a:lnTo>
                  <a:pt x="28" y="282"/>
                </a:lnTo>
                <a:lnTo>
                  <a:pt x="28" y="276"/>
                </a:lnTo>
                <a:lnTo>
                  <a:pt x="28" y="270"/>
                </a:lnTo>
                <a:lnTo>
                  <a:pt x="28" y="265"/>
                </a:lnTo>
                <a:lnTo>
                  <a:pt x="28" y="259"/>
                </a:lnTo>
                <a:lnTo>
                  <a:pt x="28" y="253"/>
                </a:lnTo>
                <a:lnTo>
                  <a:pt x="26" y="248"/>
                </a:lnTo>
                <a:lnTo>
                  <a:pt x="26" y="242"/>
                </a:lnTo>
                <a:lnTo>
                  <a:pt x="26" y="236"/>
                </a:lnTo>
                <a:lnTo>
                  <a:pt x="26" y="230"/>
                </a:lnTo>
                <a:lnTo>
                  <a:pt x="26" y="225"/>
                </a:lnTo>
                <a:lnTo>
                  <a:pt x="26" y="217"/>
                </a:lnTo>
                <a:lnTo>
                  <a:pt x="26" y="211"/>
                </a:lnTo>
                <a:lnTo>
                  <a:pt x="26" y="206"/>
                </a:lnTo>
                <a:lnTo>
                  <a:pt x="25" y="200"/>
                </a:lnTo>
                <a:lnTo>
                  <a:pt x="25" y="194"/>
                </a:lnTo>
                <a:lnTo>
                  <a:pt x="25" y="189"/>
                </a:lnTo>
                <a:lnTo>
                  <a:pt x="25" y="183"/>
                </a:lnTo>
                <a:lnTo>
                  <a:pt x="25" y="177"/>
                </a:lnTo>
                <a:lnTo>
                  <a:pt x="25" y="172"/>
                </a:lnTo>
                <a:lnTo>
                  <a:pt x="23" y="166"/>
                </a:lnTo>
                <a:lnTo>
                  <a:pt x="23" y="160"/>
                </a:lnTo>
                <a:lnTo>
                  <a:pt x="23" y="154"/>
                </a:lnTo>
                <a:lnTo>
                  <a:pt x="23" y="149"/>
                </a:lnTo>
                <a:lnTo>
                  <a:pt x="23" y="143"/>
                </a:lnTo>
                <a:lnTo>
                  <a:pt x="23" y="137"/>
                </a:lnTo>
                <a:lnTo>
                  <a:pt x="23" y="132"/>
                </a:lnTo>
                <a:lnTo>
                  <a:pt x="23" y="126"/>
                </a:lnTo>
                <a:lnTo>
                  <a:pt x="21" y="116"/>
                </a:lnTo>
                <a:lnTo>
                  <a:pt x="21" y="109"/>
                </a:lnTo>
                <a:lnTo>
                  <a:pt x="19" y="99"/>
                </a:lnTo>
                <a:lnTo>
                  <a:pt x="19" y="92"/>
                </a:lnTo>
                <a:lnTo>
                  <a:pt x="17" y="82"/>
                </a:lnTo>
                <a:lnTo>
                  <a:pt x="17" y="73"/>
                </a:lnTo>
                <a:lnTo>
                  <a:pt x="15" y="63"/>
                </a:lnTo>
                <a:lnTo>
                  <a:pt x="15" y="56"/>
                </a:lnTo>
                <a:lnTo>
                  <a:pt x="13" y="50"/>
                </a:lnTo>
                <a:lnTo>
                  <a:pt x="11" y="44"/>
                </a:lnTo>
                <a:lnTo>
                  <a:pt x="9" y="38"/>
                </a:lnTo>
                <a:lnTo>
                  <a:pt x="7" y="33"/>
                </a:lnTo>
                <a:lnTo>
                  <a:pt x="4" y="25"/>
                </a:lnTo>
                <a:lnTo>
                  <a:pt x="2" y="19"/>
                </a:lnTo>
                <a:lnTo>
                  <a:pt x="0" y="14"/>
                </a:lnTo>
                <a:lnTo>
                  <a:pt x="0" y="8"/>
                </a:lnTo>
                <a:lnTo>
                  <a:pt x="4" y="4"/>
                </a:lnTo>
                <a:lnTo>
                  <a:pt x="9" y="4"/>
                </a:lnTo>
                <a:lnTo>
                  <a:pt x="15" y="2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E0E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5" name="Freeform 65">
            <a:extLst>
              <a:ext uri="{FF2B5EF4-FFF2-40B4-BE49-F238E27FC236}">
                <a16:creationId xmlns:a16="http://schemas.microsoft.com/office/drawing/2014/main" id="{470DFA63-C3DE-4CBB-AF1A-B6D8B0B5C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198939"/>
            <a:ext cx="209550" cy="149225"/>
          </a:xfrm>
          <a:custGeom>
            <a:avLst/>
            <a:gdLst>
              <a:gd name="T0" fmla="*/ 17 w 61"/>
              <a:gd name="T1" fmla="*/ 0 h 44"/>
              <a:gd name="T2" fmla="*/ 21 w 61"/>
              <a:gd name="T3" fmla="*/ 0 h 44"/>
              <a:gd name="T4" fmla="*/ 27 w 61"/>
              <a:gd name="T5" fmla="*/ 2 h 44"/>
              <a:gd name="T6" fmla="*/ 32 w 61"/>
              <a:gd name="T7" fmla="*/ 2 h 44"/>
              <a:gd name="T8" fmla="*/ 38 w 61"/>
              <a:gd name="T9" fmla="*/ 2 h 44"/>
              <a:gd name="T10" fmla="*/ 44 w 61"/>
              <a:gd name="T11" fmla="*/ 2 h 44"/>
              <a:gd name="T12" fmla="*/ 49 w 61"/>
              <a:gd name="T13" fmla="*/ 2 h 44"/>
              <a:gd name="T14" fmla="*/ 55 w 61"/>
              <a:gd name="T15" fmla="*/ 4 h 44"/>
              <a:gd name="T16" fmla="*/ 61 w 61"/>
              <a:gd name="T17" fmla="*/ 4 h 44"/>
              <a:gd name="T18" fmla="*/ 53 w 61"/>
              <a:gd name="T19" fmla="*/ 7 h 44"/>
              <a:gd name="T20" fmla="*/ 46 w 61"/>
              <a:gd name="T21" fmla="*/ 13 h 44"/>
              <a:gd name="T22" fmla="*/ 40 w 61"/>
              <a:gd name="T23" fmla="*/ 17 h 44"/>
              <a:gd name="T24" fmla="*/ 32 w 61"/>
              <a:gd name="T25" fmla="*/ 23 h 44"/>
              <a:gd name="T26" fmla="*/ 25 w 61"/>
              <a:gd name="T27" fmla="*/ 28 h 44"/>
              <a:gd name="T28" fmla="*/ 19 w 61"/>
              <a:gd name="T29" fmla="*/ 32 h 44"/>
              <a:gd name="T30" fmla="*/ 11 w 61"/>
              <a:gd name="T31" fmla="*/ 38 h 44"/>
              <a:gd name="T32" fmla="*/ 6 w 61"/>
              <a:gd name="T33" fmla="*/ 44 h 44"/>
              <a:gd name="T34" fmla="*/ 2 w 61"/>
              <a:gd name="T35" fmla="*/ 34 h 44"/>
              <a:gd name="T36" fmla="*/ 2 w 61"/>
              <a:gd name="T37" fmla="*/ 25 h 44"/>
              <a:gd name="T38" fmla="*/ 0 w 61"/>
              <a:gd name="T39" fmla="*/ 15 h 44"/>
              <a:gd name="T40" fmla="*/ 0 w 61"/>
              <a:gd name="T41" fmla="*/ 7 h 44"/>
              <a:gd name="T42" fmla="*/ 8 w 61"/>
              <a:gd name="T43" fmla="*/ 4 h 44"/>
              <a:gd name="T44" fmla="*/ 17 w 61"/>
              <a:gd name="T45" fmla="*/ 0 h 44"/>
              <a:gd name="T46" fmla="*/ 17 w 61"/>
              <a:gd name="T4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" h="44">
                <a:moveTo>
                  <a:pt x="17" y="0"/>
                </a:moveTo>
                <a:lnTo>
                  <a:pt x="21" y="0"/>
                </a:lnTo>
                <a:lnTo>
                  <a:pt x="27" y="2"/>
                </a:lnTo>
                <a:lnTo>
                  <a:pt x="32" y="2"/>
                </a:lnTo>
                <a:lnTo>
                  <a:pt x="38" y="2"/>
                </a:lnTo>
                <a:lnTo>
                  <a:pt x="44" y="2"/>
                </a:lnTo>
                <a:lnTo>
                  <a:pt x="49" y="2"/>
                </a:lnTo>
                <a:lnTo>
                  <a:pt x="55" y="4"/>
                </a:lnTo>
                <a:lnTo>
                  <a:pt x="61" y="4"/>
                </a:lnTo>
                <a:lnTo>
                  <a:pt x="53" y="7"/>
                </a:lnTo>
                <a:lnTo>
                  <a:pt x="46" y="13"/>
                </a:lnTo>
                <a:lnTo>
                  <a:pt x="40" y="17"/>
                </a:lnTo>
                <a:lnTo>
                  <a:pt x="32" y="23"/>
                </a:lnTo>
                <a:lnTo>
                  <a:pt x="25" y="28"/>
                </a:lnTo>
                <a:lnTo>
                  <a:pt x="19" y="32"/>
                </a:lnTo>
                <a:lnTo>
                  <a:pt x="11" y="38"/>
                </a:lnTo>
                <a:lnTo>
                  <a:pt x="6" y="44"/>
                </a:lnTo>
                <a:lnTo>
                  <a:pt x="2" y="34"/>
                </a:lnTo>
                <a:lnTo>
                  <a:pt x="2" y="25"/>
                </a:lnTo>
                <a:lnTo>
                  <a:pt x="0" y="15"/>
                </a:lnTo>
                <a:lnTo>
                  <a:pt x="0" y="7"/>
                </a:lnTo>
                <a:lnTo>
                  <a:pt x="8" y="4"/>
                </a:lnTo>
                <a:lnTo>
                  <a:pt x="17" y="0"/>
                </a:lnTo>
                <a:lnTo>
                  <a:pt x="17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6" name="Freeform 66">
            <a:extLst>
              <a:ext uri="{FF2B5EF4-FFF2-40B4-BE49-F238E27FC236}">
                <a16:creationId xmlns:a16="http://schemas.microsoft.com/office/drawing/2014/main" id="{9C3D0ED2-D80C-46FF-9F41-B0AAE065B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4198939"/>
            <a:ext cx="400050" cy="808037"/>
          </a:xfrm>
          <a:custGeom>
            <a:avLst/>
            <a:gdLst>
              <a:gd name="T0" fmla="*/ 27 w 118"/>
              <a:gd name="T1" fmla="*/ 2 h 238"/>
              <a:gd name="T2" fmla="*/ 44 w 118"/>
              <a:gd name="T3" fmla="*/ 2 h 238"/>
              <a:gd name="T4" fmla="*/ 59 w 118"/>
              <a:gd name="T5" fmla="*/ 4 h 238"/>
              <a:gd name="T6" fmla="*/ 76 w 118"/>
              <a:gd name="T7" fmla="*/ 4 h 238"/>
              <a:gd name="T8" fmla="*/ 93 w 118"/>
              <a:gd name="T9" fmla="*/ 7 h 238"/>
              <a:gd name="T10" fmla="*/ 110 w 118"/>
              <a:gd name="T11" fmla="*/ 15 h 238"/>
              <a:gd name="T12" fmla="*/ 112 w 118"/>
              <a:gd name="T13" fmla="*/ 32 h 238"/>
              <a:gd name="T14" fmla="*/ 105 w 118"/>
              <a:gd name="T15" fmla="*/ 55 h 238"/>
              <a:gd name="T16" fmla="*/ 99 w 118"/>
              <a:gd name="T17" fmla="*/ 80 h 238"/>
              <a:gd name="T18" fmla="*/ 91 w 118"/>
              <a:gd name="T19" fmla="*/ 101 h 238"/>
              <a:gd name="T20" fmla="*/ 86 w 118"/>
              <a:gd name="T21" fmla="*/ 125 h 238"/>
              <a:gd name="T22" fmla="*/ 82 w 118"/>
              <a:gd name="T23" fmla="*/ 133 h 238"/>
              <a:gd name="T24" fmla="*/ 82 w 118"/>
              <a:gd name="T25" fmla="*/ 106 h 238"/>
              <a:gd name="T26" fmla="*/ 84 w 118"/>
              <a:gd name="T27" fmla="*/ 80 h 238"/>
              <a:gd name="T28" fmla="*/ 88 w 118"/>
              <a:gd name="T29" fmla="*/ 53 h 238"/>
              <a:gd name="T30" fmla="*/ 89 w 118"/>
              <a:gd name="T31" fmla="*/ 28 h 238"/>
              <a:gd name="T32" fmla="*/ 80 w 118"/>
              <a:gd name="T33" fmla="*/ 28 h 238"/>
              <a:gd name="T34" fmla="*/ 72 w 118"/>
              <a:gd name="T35" fmla="*/ 53 h 238"/>
              <a:gd name="T36" fmla="*/ 67 w 118"/>
              <a:gd name="T37" fmla="*/ 82 h 238"/>
              <a:gd name="T38" fmla="*/ 61 w 118"/>
              <a:gd name="T39" fmla="*/ 108 h 238"/>
              <a:gd name="T40" fmla="*/ 55 w 118"/>
              <a:gd name="T41" fmla="*/ 137 h 238"/>
              <a:gd name="T42" fmla="*/ 51 w 118"/>
              <a:gd name="T43" fmla="*/ 165 h 238"/>
              <a:gd name="T44" fmla="*/ 34 w 118"/>
              <a:gd name="T45" fmla="*/ 188 h 238"/>
              <a:gd name="T46" fmla="*/ 36 w 118"/>
              <a:gd name="T47" fmla="*/ 158 h 238"/>
              <a:gd name="T48" fmla="*/ 38 w 118"/>
              <a:gd name="T49" fmla="*/ 129 h 238"/>
              <a:gd name="T50" fmla="*/ 40 w 118"/>
              <a:gd name="T51" fmla="*/ 99 h 238"/>
              <a:gd name="T52" fmla="*/ 44 w 118"/>
              <a:gd name="T53" fmla="*/ 70 h 238"/>
              <a:gd name="T54" fmla="*/ 48 w 118"/>
              <a:gd name="T55" fmla="*/ 40 h 238"/>
              <a:gd name="T56" fmla="*/ 38 w 118"/>
              <a:gd name="T57" fmla="*/ 23 h 238"/>
              <a:gd name="T58" fmla="*/ 36 w 118"/>
              <a:gd name="T59" fmla="*/ 40 h 238"/>
              <a:gd name="T60" fmla="*/ 34 w 118"/>
              <a:gd name="T61" fmla="*/ 57 h 238"/>
              <a:gd name="T62" fmla="*/ 32 w 118"/>
              <a:gd name="T63" fmla="*/ 76 h 238"/>
              <a:gd name="T64" fmla="*/ 32 w 118"/>
              <a:gd name="T65" fmla="*/ 95 h 238"/>
              <a:gd name="T66" fmla="*/ 31 w 118"/>
              <a:gd name="T67" fmla="*/ 114 h 238"/>
              <a:gd name="T68" fmla="*/ 31 w 118"/>
              <a:gd name="T69" fmla="*/ 131 h 238"/>
              <a:gd name="T70" fmla="*/ 27 w 118"/>
              <a:gd name="T71" fmla="*/ 150 h 238"/>
              <a:gd name="T72" fmla="*/ 25 w 118"/>
              <a:gd name="T73" fmla="*/ 171 h 238"/>
              <a:gd name="T74" fmla="*/ 23 w 118"/>
              <a:gd name="T75" fmla="*/ 192 h 238"/>
              <a:gd name="T76" fmla="*/ 21 w 118"/>
              <a:gd name="T77" fmla="*/ 213 h 238"/>
              <a:gd name="T78" fmla="*/ 19 w 118"/>
              <a:gd name="T79" fmla="*/ 232 h 238"/>
              <a:gd name="T80" fmla="*/ 6 w 118"/>
              <a:gd name="T81" fmla="*/ 219 h 238"/>
              <a:gd name="T82" fmla="*/ 6 w 118"/>
              <a:gd name="T83" fmla="*/ 190 h 238"/>
              <a:gd name="T84" fmla="*/ 6 w 118"/>
              <a:gd name="T85" fmla="*/ 165 h 238"/>
              <a:gd name="T86" fmla="*/ 6 w 118"/>
              <a:gd name="T87" fmla="*/ 139 h 238"/>
              <a:gd name="T88" fmla="*/ 6 w 118"/>
              <a:gd name="T89" fmla="*/ 112 h 238"/>
              <a:gd name="T90" fmla="*/ 6 w 118"/>
              <a:gd name="T91" fmla="*/ 85 h 238"/>
              <a:gd name="T92" fmla="*/ 4 w 118"/>
              <a:gd name="T93" fmla="*/ 59 h 238"/>
              <a:gd name="T94" fmla="*/ 2 w 118"/>
              <a:gd name="T95" fmla="*/ 32 h 238"/>
              <a:gd name="T96" fmla="*/ 0 w 118"/>
              <a:gd name="T97" fmla="*/ 7 h 238"/>
              <a:gd name="T98" fmla="*/ 6 w 118"/>
              <a:gd name="T99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8" h="238">
                <a:moveTo>
                  <a:pt x="6" y="0"/>
                </a:moveTo>
                <a:lnTo>
                  <a:pt x="15" y="0"/>
                </a:lnTo>
                <a:lnTo>
                  <a:pt x="27" y="2"/>
                </a:lnTo>
                <a:lnTo>
                  <a:pt x="32" y="2"/>
                </a:lnTo>
                <a:lnTo>
                  <a:pt x="38" y="2"/>
                </a:lnTo>
                <a:lnTo>
                  <a:pt x="44" y="2"/>
                </a:lnTo>
                <a:lnTo>
                  <a:pt x="50" y="4"/>
                </a:lnTo>
                <a:lnTo>
                  <a:pt x="53" y="4"/>
                </a:lnTo>
                <a:lnTo>
                  <a:pt x="59" y="4"/>
                </a:lnTo>
                <a:lnTo>
                  <a:pt x="65" y="4"/>
                </a:lnTo>
                <a:lnTo>
                  <a:pt x="70" y="4"/>
                </a:lnTo>
                <a:lnTo>
                  <a:pt x="76" y="4"/>
                </a:lnTo>
                <a:lnTo>
                  <a:pt x="82" y="6"/>
                </a:lnTo>
                <a:lnTo>
                  <a:pt x="88" y="6"/>
                </a:lnTo>
                <a:lnTo>
                  <a:pt x="93" y="7"/>
                </a:lnTo>
                <a:lnTo>
                  <a:pt x="99" y="9"/>
                </a:lnTo>
                <a:lnTo>
                  <a:pt x="105" y="13"/>
                </a:lnTo>
                <a:lnTo>
                  <a:pt x="110" y="15"/>
                </a:lnTo>
                <a:lnTo>
                  <a:pt x="118" y="19"/>
                </a:lnTo>
                <a:lnTo>
                  <a:pt x="114" y="25"/>
                </a:lnTo>
                <a:lnTo>
                  <a:pt x="112" y="32"/>
                </a:lnTo>
                <a:lnTo>
                  <a:pt x="110" y="40"/>
                </a:lnTo>
                <a:lnTo>
                  <a:pt x="109" y="47"/>
                </a:lnTo>
                <a:lnTo>
                  <a:pt x="105" y="55"/>
                </a:lnTo>
                <a:lnTo>
                  <a:pt x="103" y="63"/>
                </a:lnTo>
                <a:lnTo>
                  <a:pt x="101" y="70"/>
                </a:lnTo>
                <a:lnTo>
                  <a:pt x="99" y="80"/>
                </a:lnTo>
                <a:lnTo>
                  <a:pt x="97" y="85"/>
                </a:lnTo>
                <a:lnTo>
                  <a:pt x="93" y="95"/>
                </a:lnTo>
                <a:lnTo>
                  <a:pt x="91" y="101"/>
                </a:lnTo>
                <a:lnTo>
                  <a:pt x="89" y="110"/>
                </a:lnTo>
                <a:lnTo>
                  <a:pt x="88" y="118"/>
                </a:lnTo>
                <a:lnTo>
                  <a:pt x="86" y="125"/>
                </a:lnTo>
                <a:lnTo>
                  <a:pt x="84" y="133"/>
                </a:lnTo>
                <a:lnTo>
                  <a:pt x="82" y="141"/>
                </a:lnTo>
                <a:lnTo>
                  <a:pt x="82" y="133"/>
                </a:lnTo>
                <a:lnTo>
                  <a:pt x="82" y="123"/>
                </a:lnTo>
                <a:lnTo>
                  <a:pt x="82" y="116"/>
                </a:lnTo>
                <a:lnTo>
                  <a:pt x="82" y="106"/>
                </a:lnTo>
                <a:lnTo>
                  <a:pt x="82" y="97"/>
                </a:lnTo>
                <a:lnTo>
                  <a:pt x="84" y="89"/>
                </a:lnTo>
                <a:lnTo>
                  <a:pt x="84" y="80"/>
                </a:lnTo>
                <a:lnTo>
                  <a:pt x="86" y="72"/>
                </a:lnTo>
                <a:lnTo>
                  <a:pt x="88" y="61"/>
                </a:lnTo>
                <a:lnTo>
                  <a:pt x="88" y="53"/>
                </a:lnTo>
                <a:lnTo>
                  <a:pt x="89" y="44"/>
                </a:lnTo>
                <a:lnTo>
                  <a:pt x="91" y="34"/>
                </a:lnTo>
                <a:lnTo>
                  <a:pt x="89" y="28"/>
                </a:lnTo>
                <a:lnTo>
                  <a:pt x="86" y="25"/>
                </a:lnTo>
                <a:lnTo>
                  <a:pt x="80" y="23"/>
                </a:lnTo>
                <a:lnTo>
                  <a:pt x="80" y="28"/>
                </a:lnTo>
                <a:lnTo>
                  <a:pt x="76" y="36"/>
                </a:lnTo>
                <a:lnTo>
                  <a:pt x="74" y="46"/>
                </a:lnTo>
                <a:lnTo>
                  <a:pt x="72" y="53"/>
                </a:lnTo>
                <a:lnTo>
                  <a:pt x="70" y="63"/>
                </a:lnTo>
                <a:lnTo>
                  <a:pt x="69" y="72"/>
                </a:lnTo>
                <a:lnTo>
                  <a:pt x="67" y="82"/>
                </a:lnTo>
                <a:lnTo>
                  <a:pt x="65" y="91"/>
                </a:lnTo>
                <a:lnTo>
                  <a:pt x="63" y="101"/>
                </a:lnTo>
                <a:lnTo>
                  <a:pt x="61" y="108"/>
                </a:lnTo>
                <a:lnTo>
                  <a:pt x="59" y="118"/>
                </a:lnTo>
                <a:lnTo>
                  <a:pt x="57" y="127"/>
                </a:lnTo>
                <a:lnTo>
                  <a:pt x="55" y="137"/>
                </a:lnTo>
                <a:lnTo>
                  <a:pt x="53" y="146"/>
                </a:lnTo>
                <a:lnTo>
                  <a:pt x="53" y="156"/>
                </a:lnTo>
                <a:lnTo>
                  <a:pt x="51" y="165"/>
                </a:lnTo>
                <a:lnTo>
                  <a:pt x="50" y="175"/>
                </a:lnTo>
                <a:lnTo>
                  <a:pt x="42" y="182"/>
                </a:lnTo>
                <a:lnTo>
                  <a:pt x="34" y="188"/>
                </a:lnTo>
                <a:lnTo>
                  <a:pt x="34" y="179"/>
                </a:lnTo>
                <a:lnTo>
                  <a:pt x="36" y="169"/>
                </a:lnTo>
                <a:lnTo>
                  <a:pt x="36" y="158"/>
                </a:lnTo>
                <a:lnTo>
                  <a:pt x="38" y="148"/>
                </a:lnTo>
                <a:lnTo>
                  <a:pt x="38" y="139"/>
                </a:lnTo>
                <a:lnTo>
                  <a:pt x="38" y="129"/>
                </a:lnTo>
                <a:lnTo>
                  <a:pt x="40" y="120"/>
                </a:lnTo>
                <a:lnTo>
                  <a:pt x="40" y="110"/>
                </a:lnTo>
                <a:lnTo>
                  <a:pt x="40" y="99"/>
                </a:lnTo>
                <a:lnTo>
                  <a:pt x="42" y="89"/>
                </a:lnTo>
                <a:lnTo>
                  <a:pt x="42" y="80"/>
                </a:lnTo>
                <a:lnTo>
                  <a:pt x="44" y="70"/>
                </a:lnTo>
                <a:lnTo>
                  <a:pt x="46" y="59"/>
                </a:lnTo>
                <a:lnTo>
                  <a:pt x="48" y="51"/>
                </a:lnTo>
                <a:lnTo>
                  <a:pt x="48" y="40"/>
                </a:lnTo>
                <a:lnTo>
                  <a:pt x="50" y="32"/>
                </a:lnTo>
                <a:lnTo>
                  <a:pt x="44" y="27"/>
                </a:lnTo>
                <a:lnTo>
                  <a:pt x="38" y="23"/>
                </a:lnTo>
                <a:lnTo>
                  <a:pt x="36" y="28"/>
                </a:lnTo>
                <a:lnTo>
                  <a:pt x="36" y="34"/>
                </a:lnTo>
                <a:lnTo>
                  <a:pt x="36" y="40"/>
                </a:lnTo>
                <a:lnTo>
                  <a:pt x="34" y="46"/>
                </a:lnTo>
                <a:lnTo>
                  <a:pt x="34" y="51"/>
                </a:lnTo>
                <a:lnTo>
                  <a:pt x="34" y="57"/>
                </a:lnTo>
                <a:lnTo>
                  <a:pt x="34" y="63"/>
                </a:lnTo>
                <a:lnTo>
                  <a:pt x="32" y="70"/>
                </a:lnTo>
                <a:lnTo>
                  <a:pt x="32" y="76"/>
                </a:lnTo>
                <a:lnTo>
                  <a:pt x="32" y="84"/>
                </a:lnTo>
                <a:lnTo>
                  <a:pt x="32" y="89"/>
                </a:lnTo>
                <a:lnTo>
                  <a:pt x="32" y="95"/>
                </a:lnTo>
                <a:lnTo>
                  <a:pt x="31" y="101"/>
                </a:lnTo>
                <a:lnTo>
                  <a:pt x="31" y="106"/>
                </a:lnTo>
                <a:lnTo>
                  <a:pt x="31" y="114"/>
                </a:lnTo>
                <a:lnTo>
                  <a:pt x="31" y="120"/>
                </a:lnTo>
                <a:lnTo>
                  <a:pt x="31" y="125"/>
                </a:lnTo>
                <a:lnTo>
                  <a:pt x="31" y="131"/>
                </a:lnTo>
                <a:lnTo>
                  <a:pt x="29" y="137"/>
                </a:lnTo>
                <a:lnTo>
                  <a:pt x="27" y="144"/>
                </a:lnTo>
                <a:lnTo>
                  <a:pt x="27" y="150"/>
                </a:lnTo>
                <a:lnTo>
                  <a:pt x="27" y="158"/>
                </a:lnTo>
                <a:lnTo>
                  <a:pt x="25" y="165"/>
                </a:lnTo>
                <a:lnTo>
                  <a:pt x="25" y="171"/>
                </a:lnTo>
                <a:lnTo>
                  <a:pt x="23" y="179"/>
                </a:lnTo>
                <a:lnTo>
                  <a:pt x="23" y="186"/>
                </a:lnTo>
                <a:lnTo>
                  <a:pt x="23" y="192"/>
                </a:lnTo>
                <a:lnTo>
                  <a:pt x="21" y="198"/>
                </a:lnTo>
                <a:lnTo>
                  <a:pt x="21" y="205"/>
                </a:lnTo>
                <a:lnTo>
                  <a:pt x="21" y="213"/>
                </a:lnTo>
                <a:lnTo>
                  <a:pt x="19" y="219"/>
                </a:lnTo>
                <a:lnTo>
                  <a:pt x="19" y="224"/>
                </a:lnTo>
                <a:lnTo>
                  <a:pt x="19" y="232"/>
                </a:lnTo>
                <a:lnTo>
                  <a:pt x="19" y="238"/>
                </a:lnTo>
                <a:lnTo>
                  <a:pt x="12" y="228"/>
                </a:lnTo>
                <a:lnTo>
                  <a:pt x="6" y="219"/>
                </a:lnTo>
                <a:lnTo>
                  <a:pt x="6" y="207"/>
                </a:lnTo>
                <a:lnTo>
                  <a:pt x="6" y="200"/>
                </a:lnTo>
                <a:lnTo>
                  <a:pt x="6" y="190"/>
                </a:lnTo>
                <a:lnTo>
                  <a:pt x="6" y="182"/>
                </a:lnTo>
                <a:lnTo>
                  <a:pt x="6" y="173"/>
                </a:lnTo>
                <a:lnTo>
                  <a:pt x="6" y="165"/>
                </a:lnTo>
                <a:lnTo>
                  <a:pt x="6" y="156"/>
                </a:lnTo>
                <a:lnTo>
                  <a:pt x="6" y="146"/>
                </a:lnTo>
                <a:lnTo>
                  <a:pt x="6" y="139"/>
                </a:lnTo>
                <a:lnTo>
                  <a:pt x="6" y="129"/>
                </a:lnTo>
                <a:lnTo>
                  <a:pt x="6" y="122"/>
                </a:lnTo>
                <a:lnTo>
                  <a:pt x="6" y="112"/>
                </a:lnTo>
                <a:lnTo>
                  <a:pt x="6" y="103"/>
                </a:lnTo>
                <a:lnTo>
                  <a:pt x="6" y="95"/>
                </a:lnTo>
                <a:lnTo>
                  <a:pt x="6" y="85"/>
                </a:lnTo>
                <a:lnTo>
                  <a:pt x="6" y="78"/>
                </a:lnTo>
                <a:lnTo>
                  <a:pt x="6" y="68"/>
                </a:lnTo>
                <a:lnTo>
                  <a:pt x="4" y="59"/>
                </a:lnTo>
                <a:lnTo>
                  <a:pt x="4" y="51"/>
                </a:lnTo>
                <a:lnTo>
                  <a:pt x="2" y="42"/>
                </a:lnTo>
                <a:lnTo>
                  <a:pt x="2" y="32"/>
                </a:lnTo>
                <a:lnTo>
                  <a:pt x="0" y="25"/>
                </a:lnTo>
                <a:lnTo>
                  <a:pt x="0" y="15"/>
                </a:lnTo>
                <a:lnTo>
                  <a:pt x="0" y="7"/>
                </a:lnTo>
                <a:lnTo>
                  <a:pt x="2" y="4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7" name="Freeform 67">
            <a:extLst>
              <a:ext uri="{FF2B5EF4-FFF2-40B4-BE49-F238E27FC236}">
                <a16:creationId xmlns:a16="http://schemas.microsoft.com/office/drawing/2014/main" id="{C52EA8C9-B264-4CD0-A3AC-F6199318D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6" y="4213225"/>
            <a:ext cx="277813" cy="692150"/>
          </a:xfrm>
          <a:custGeom>
            <a:avLst/>
            <a:gdLst>
              <a:gd name="T0" fmla="*/ 11 w 82"/>
              <a:gd name="T1" fmla="*/ 0 h 203"/>
              <a:gd name="T2" fmla="*/ 29 w 82"/>
              <a:gd name="T3" fmla="*/ 2 h 203"/>
              <a:gd name="T4" fmla="*/ 40 w 82"/>
              <a:gd name="T5" fmla="*/ 7 h 203"/>
              <a:gd name="T6" fmla="*/ 34 w 82"/>
              <a:gd name="T7" fmla="*/ 15 h 203"/>
              <a:gd name="T8" fmla="*/ 30 w 82"/>
              <a:gd name="T9" fmla="*/ 30 h 203"/>
              <a:gd name="T10" fmla="*/ 29 w 82"/>
              <a:gd name="T11" fmla="*/ 45 h 203"/>
              <a:gd name="T12" fmla="*/ 27 w 82"/>
              <a:gd name="T13" fmla="*/ 57 h 203"/>
              <a:gd name="T14" fmla="*/ 25 w 82"/>
              <a:gd name="T15" fmla="*/ 68 h 203"/>
              <a:gd name="T16" fmla="*/ 23 w 82"/>
              <a:gd name="T17" fmla="*/ 80 h 203"/>
              <a:gd name="T18" fmla="*/ 23 w 82"/>
              <a:gd name="T19" fmla="*/ 89 h 203"/>
              <a:gd name="T20" fmla="*/ 21 w 82"/>
              <a:gd name="T21" fmla="*/ 100 h 203"/>
              <a:gd name="T22" fmla="*/ 21 w 82"/>
              <a:gd name="T23" fmla="*/ 118 h 203"/>
              <a:gd name="T24" fmla="*/ 21 w 82"/>
              <a:gd name="T25" fmla="*/ 133 h 203"/>
              <a:gd name="T26" fmla="*/ 21 w 82"/>
              <a:gd name="T27" fmla="*/ 144 h 203"/>
              <a:gd name="T28" fmla="*/ 23 w 82"/>
              <a:gd name="T29" fmla="*/ 144 h 203"/>
              <a:gd name="T30" fmla="*/ 27 w 82"/>
              <a:gd name="T31" fmla="*/ 133 h 203"/>
              <a:gd name="T32" fmla="*/ 30 w 82"/>
              <a:gd name="T33" fmla="*/ 119 h 203"/>
              <a:gd name="T34" fmla="*/ 32 w 82"/>
              <a:gd name="T35" fmla="*/ 102 h 203"/>
              <a:gd name="T36" fmla="*/ 36 w 82"/>
              <a:gd name="T37" fmla="*/ 87 h 203"/>
              <a:gd name="T38" fmla="*/ 38 w 82"/>
              <a:gd name="T39" fmla="*/ 72 h 203"/>
              <a:gd name="T40" fmla="*/ 42 w 82"/>
              <a:gd name="T41" fmla="*/ 57 h 203"/>
              <a:gd name="T42" fmla="*/ 44 w 82"/>
              <a:gd name="T43" fmla="*/ 42 h 203"/>
              <a:gd name="T44" fmla="*/ 48 w 82"/>
              <a:gd name="T45" fmla="*/ 26 h 203"/>
              <a:gd name="T46" fmla="*/ 49 w 82"/>
              <a:gd name="T47" fmla="*/ 9 h 203"/>
              <a:gd name="T48" fmla="*/ 57 w 82"/>
              <a:gd name="T49" fmla="*/ 2 h 203"/>
              <a:gd name="T50" fmla="*/ 59 w 82"/>
              <a:gd name="T51" fmla="*/ 11 h 203"/>
              <a:gd name="T52" fmla="*/ 65 w 82"/>
              <a:gd name="T53" fmla="*/ 17 h 203"/>
              <a:gd name="T54" fmla="*/ 76 w 82"/>
              <a:gd name="T55" fmla="*/ 19 h 203"/>
              <a:gd name="T56" fmla="*/ 80 w 82"/>
              <a:gd name="T57" fmla="*/ 24 h 203"/>
              <a:gd name="T58" fmla="*/ 74 w 82"/>
              <a:gd name="T59" fmla="*/ 36 h 203"/>
              <a:gd name="T60" fmla="*/ 70 w 82"/>
              <a:gd name="T61" fmla="*/ 47 h 203"/>
              <a:gd name="T62" fmla="*/ 67 w 82"/>
              <a:gd name="T63" fmla="*/ 59 h 203"/>
              <a:gd name="T64" fmla="*/ 61 w 82"/>
              <a:gd name="T65" fmla="*/ 70 h 203"/>
              <a:gd name="T66" fmla="*/ 55 w 82"/>
              <a:gd name="T67" fmla="*/ 81 h 203"/>
              <a:gd name="T68" fmla="*/ 51 w 82"/>
              <a:gd name="T69" fmla="*/ 93 h 203"/>
              <a:gd name="T70" fmla="*/ 48 w 82"/>
              <a:gd name="T71" fmla="*/ 104 h 203"/>
              <a:gd name="T72" fmla="*/ 44 w 82"/>
              <a:gd name="T73" fmla="*/ 116 h 203"/>
              <a:gd name="T74" fmla="*/ 42 w 82"/>
              <a:gd name="T75" fmla="*/ 125 h 203"/>
              <a:gd name="T76" fmla="*/ 40 w 82"/>
              <a:gd name="T77" fmla="*/ 137 h 203"/>
              <a:gd name="T78" fmla="*/ 38 w 82"/>
              <a:gd name="T79" fmla="*/ 148 h 203"/>
              <a:gd name="T80" fmla="*/ 36 w 82"/>
              <a:gd name="T81" fmla="*/ 158 h 203"/>
              <a:gd name="T82" fmla="*/ 34 w 82"/>
              <a:gd name="T83" fmla="*/ 169 h 203"/>
              <a:gd name="T84" fmla="*/ 32 w 82"/>
              <a:gd name="T85" fmla="*/ 180 h 203"/>
              <a:gd name="T86" fmla="*/ 30 w 82"/>
              <a:gd name="T87" fmla="*/ 192 h 203"/>
              <a:gd name="T88" fmla="*/ 25 w 82"/>
              <a:gd name="T89" fmla="*/ 201 h 203"/>
              <a:gd name="T90" fmla="*/ 13 w 82"/>
              <a:gd name="T91" fmla="*/ 201 h 203"/>
              <a:gd name="T92" fmla="*/ 15 w 82"/>
              <a:gd name="T93" fmla="*/ 190 h 203"/>
              <a:gd name="T94" fmla="*/ 15 w 82"/>
              <a:gd name="T95" fmla="*/ 178 h 203"/>
              <a:gd name="T96" fmla="*/ 13 w 82"/>
              <a:gd name="T97" fmla="*/ 163 h 203"/>
              <a:gd name="T98" fmla="*/ 13 w 82"/>
              <a:gd name="T99" fmla="*/ 148 h 203"/>
              <a:gd name="T100" fmla="*/ 11 w 82"/>
              <a:gd name="T101" fmla="*/ 137 h 203"/>
              <a:gd name="T102" fmla="*/ 11 w 82"/>
              <a:gd name="T103" fmla="*/ 121 h 203"/>
              <a:gd name="T104" fmla="*/ 9 w 82"/>
              <a:gd name="T105" fmla="*/ 104 h 203"/>
              <a:gd name="T106" fmla="*/ 8 w 82"/>
              <a:gd name="T107" fmla="*/ 91 h 203"/>
              <a:gd name="T108" fmla="*/ 8 w 82"/>
              <a:gd name="T109" fmla="*/ 80 h 203"/>
              <a:gd name="T110" fmla="*/ 6 w 82"/>
              <a:gd name="T111" fmla="*/ 66 h 203"/>
              <a:gd name="T112" fmla="*/ 6 w 82"/>
              <a:gd name="T113" fmla="*/ 51 h 203"/>
              <a:gd name="T114" fmla="*/ 4 w 82"/>
              <a:gd name="T115" fmla="*/ 38 h 203"/>
              <a:gd name="T116" fmla="*/ 2 w 82"/>
              <a:gd name="T117" fmla="*/ 24 h 203"/>
              <a:gd name="T118" fmla="*/ 0 w 82"/>
              <a:gd name="T119" fmla="*/ 11 h 203"/>
              <a:gd name="T120" fmla="*/ 2 w 82"/>
              <a:gd name="T121" fmla="*/ 2 h 203"/>
              <a:gd name="T122" fmla="*/ 4 w 82"/>
              <a:gd name="T123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" h="203">
                <a:moveTo>
                  <a:pt x="4" y="0"/>
                </a:moveTo>
                <a:lnTo>
                  <a:pt x="11" y="0"/>
                </a:lnTo>
                <a:lnTo>
                  <a:pt x="21" y="2"/>
                </a:lnTo>
                <a:lnTo>
                  <a:pt x="29" y="2"/>
                </a:lnTo>
                <a:lnTo>
                  <a:pt x="36" y="3"/>
                </a:lnTo>
                <a:lnTo>
                  <a:pt x="40" y="7"/>
                </a:lnTo>
                <a:lnTo>
                  <a:pt x="38" y="13"/>
                </a:lnTo>
                <a:lnTo>
                  <a:pt x="34" y="15"/>
                </a:lnTo>
                <a:lnTo>
                  <a:pt x="32" y="21"/>
                </a:lnTo>
                <a:lnTo>
                  <a:pt x="30" y="30"/>
                </a:lnTo>
                <a:lnTo>
                  <a:pt x="29" y="42"/>
                </a:lnTo>
                <a:lnTo>
                  <a:pt x="29" y="45"/>
                </a:lnTo>
                <a:lnTo>
                  <a:pt x="27" y="51"/>
                </a:lnTo>
                <a:lnTo>
                  <a:pt x="27" y="57"/>
                </a:lnTo>
                <a:lnTo>
                  <a:pt x="27" y="62"/>
                </a:lnTo>
                <a:lnTo>
                  <a:pt x="25" y="68"/>
                </a:lnTo>
                <a:lnTo>
                  <a:pt x="25" y="74"/>
                </a:lnTo>
                <a:lnTo>
                  <a:pt x="23" y="80"/>
                </a:lnTo>
                <a:lnTo>
                  <a:pt x="23" y="85"/>
                </a:lnTo>
                <a:lnTo>
                  <a:pt x="23" y="89"/>
                </a:lnTo>
                <a:lnTo>
                  <a:pt x="21" y="95"/>
                </a:lnTo>
                <a:lnTo>
                  <a:pt x="21" y="100"/>
                </a:lnTo>
                <a:lnTo>
                  <a:pt x="21" y="106"/>
                </a:lnTo>
                <a:lnTo>
                  <a:pt x="21" y="118"/>
                </a:lnTo>
                <a:lnTo>
                  <a:pt x="21" y="127"/>
                </a:lnTo>
                <a:lnTo>
                  <a:pt x="21" y="133"/>
                </a:lnTo>
                <a:lnTo>
                  <a:pt x="21" y="138"/>
                </a:lnTo>
                <a:lnTo>
                  <a:pt x="21" y="144"/>
                </a:lnTo>
                <a:lnTo>
                  <a:pt x="21" y="150"/>
                </a:lnTo>
                <a:lnTo>
                  <a:pt x="23" y="144"/>
                </a:lnTo>
                <a:lnTo>
                  <a:pt x="25" y="138"/>
                </a:lnTo>
                <a:lnTo>
                  <a:pt x="27" y="133"/>
                </a:lnTo>
                <a:lnTo>
                  <a:pt x="30" y="127"/>
                </a:lnTo>
                <a:lnTo>
                  <a:pt x="30" y="119"/>
                </a:lnTo>
                <a:lnTo>
                  <a:pt x="32" y="112"/>
                </a:lnTo>
                <a:lnTo>
                  <a:pt x="32" y="102"/>
                </a:lnTo>
                <a:lnTo>
                  <a:pt x="34" y="97"/>
                </a:lnTo>
                <a:lnTo>
                  <a:pt x="36" y="87"/>
                </a:lnTo>
                <a:lnTo>
                  <a:pt x="38" y="81"/>
                </a:lnTo>
                <a:lnTo>
                  <a:pt x="38" y="72"/>
                </a:lnTo>
                <a:lnTo>
                  <a:pt x="40" y="66"/>
                </a:lnTo>
                <a:lnTo>
                  <a:pt x="42" y="57"/>
                </a:lnTo>
                <a:lnTo>
                  <a:pt x="44" y="49"/>
                </a:lnTo>
                <a:lnTo>
                  <a:pt x="44" y="42"/>
                </a:lnTo>
                <a:lnTo>
                  <a:pt x="46" y="34"/>
                </a:lnTo>
                <a:lnTo>
                  <a:pt x="48" y="26"/>
                </a:lnTo>
                <a:lnTo>
                  <a:pt x="49" y="19"/>
                </a:lnTo>
                <a:lnTo>
                  <a:pt x="49" y="9"/>
                </a:lnTo>
                <a:lnTo>
                  <a:pt x="51" y="3"/>
                </a:lnTo>
                <a:lnTo>
                  <a:pt x="57" y="2"/>
                </a:lnTo>
                <a:lnTo>
                  <a:pt x="59" y="5"/>
                </a:lnTo>
                <a:lnTo>
                  <a:pt x="59" y="11"/>
                </a:lnTo>
                <a:lnTo>
                  <a:pt x="59" y="17"/>
                </a:lnTo>
                <a:lnTo>
                  <a:pt x="65" y="17"/>
                </a:lnTo>
                <a:lnTo>
                  <a:pt x="70" y="19"/>
                </a:lnTo>
                <a:lnTo>
                  <a:pt x="76" y="19"/>
                </a:lnTo>
                <a:lnTo>
                  <a:pt x="82" y="19"/>
                </a:lnTo>
                <a:lnTo>
                  <a:pt x="80" y="24"/>
                </a:lnTo>
                <a:lnTo>
                  <a:pt x="78" y="30"/>
                </a:lnTo>
                <a:lnTo>
                  <a:pt x="74" y="36"/>
                </a:lnTo>
                <a:lnTo>
                  <a:pt x="72" y="42"/>
                </a:lnTo>
                <a:lnTo>
                  <a:pt x="70" y="47"/>
                </a:lnTo>
                <a:lnTo>
                  <a:pt x="68" y="53"/>
                </a:lnTo>
                <a:lnTo>
                  <a:pt x="67" y="59"/>
                </a:lnTo>
                <a:lnTo>
                  <a:pt x="65" y="64"/>
                </a:lnTo>
                <a:lnTo>
                  <a:pt x="61" y="70"/>
                </a:lnTo>
                <a:lnTo>
                  <a:pt x="57" y="76"/>
                </a:lnTo>
                <a:lnTo>
                  <a:pt x="55" y="81"/>
                </a:lnTo>
                <a:lnTo>
                  <a:pt x="53" y="87"/>
                </a:lnTo>
                <a:lnTo>
                  <a:pt x="51" y="93"/>
                </a:lnTo>
                <a:lnTo>
                  <a:pt x="49" y="99"/>
                </a:lnTo>
                <a:lnTo>
                  <a:pt x="48" y="104"/>
                </a:lnTo>
                <a:lnTo>
                  <a:pt x="46" y="110"/>
                </a:lnTo>
                <a:lnTo>
                  <a:pt x="44" y="116"/>
                </a:lnTo>
                <a:lnTo>
                  <a:pt x="44" y="121"/>
                </a:lnTo>
                <a:lnTo>
                  <a:pt x="42" y="125"/>
                </a:lnTo>
                <a:lnTo>
                  <a:pt x="42" y="131"/>
                </a:lnTo>
                <a:lnTo>
                  <a:pt x="40" y="137"/>
                </a:lnTo>
                <a:lnTo>
                  <a:pt x="40" y="142"/>
                </a:lnTo>
                <a:lnTo>
                  <a:pt x="38" y="148"/>
                </a:lnTo>
                <a:lnTo>
                  <a:pt x="38" y="154"/>
                </a:lnTo>
                <a:lnTo>
                  <a:pt x="36" y="158"/>
                </a:lnTo>
                <a:lnTo>
                  <a:pt x="36" y="165"/>
                </a:lnTo>
                <a:lnTo>
                  <a:pt x="34" y="169"/>
                </a:lnTo>
                <a:lnTo>
                  <a:pt x="34" y="175"/>
                </a:lnTo>
                <a:lnTo>
                  <a:pt x="32" y="180"/>
                </a:lnTo>
                <a:lnTo>
                  <a:pt x="32" y="186"/>
                </a:lnTo>
                <a:lnTo>
                  <a:pt x="30" y="192"/>
                </a:lnTo>
                <a:lnTo>
                  <a:pt x="30" y="197"/>
                </a:lnTo>
                <a:lnTo>
                  <a:pt x="25" y="201"/>
                </a:lnTo>
                <a:lnTo>
                  <a:pt x="19" y="203"/>
                </a:lnTo>
                <a:lnTo>
                  <a:pt x="13" y="201"/>
                </a:lnTo>
                <a:lnTo>
                  <a:pt x="17" y="196"/>
                </a:lnTo>
                <a:lnTo>
                  <a:pt x="15" y="190"/>
                </a:lnTo>
                <a:lnTo>
                  <a:pt x="15" y="184"/>
                </a:lnTo>
                <a:lnTo>
                  <a:pt x="15" y="178"/>
                </a:lnTo>
                <a:lnTo>
                  <a:pt x="15" y="175"/>
                </a:lnTo>
                <a:lnTo>
                  <a:pt x="13" y="163"/>
                </a:lnTo>
                <a:lnTo>
                  <a:pt x="13" y="154"/>
                </a:lnTo>
                <a:lnTo>
                  <a:pt x="13" y="148"/>
                </a:lnTo>
                <a:lnTo>
                  <a:pt x="13" y="142"/>
                </a:lnTo>
                <a:lnTo>
                  <a:pt x="11" y="137"/>
                </a:lnTo>
                <a:lnTo>
                  <a:pt x="11" y="133"/>
                </a:lnTo>
                <a:lnTo>
                  <a:pt x="11" y="121"/>
                </a:lnTo>
                <a:lnTo>
                  <a:pt x="11" y="112"/>
                </a:lnTo>
                <a:lnTo>
                  <a:pt x="9" y="104"/>
                </a:lnTo>
                <a:lnTo>
                  <a:pt x="9" y="99"/>
                </a:lnTo>
                <a:lnTo>
                  <a:pt x="8" y="91"/>
                </a:lnTo>
                <a:lnTo>
                  <a:pt x="8" y="85"/>
                </a:lnTo>
                <a:lnTo>
                  <a:pt x="8" y="80"/>
                </a:lnTo>
                <a:lnTo>
                  <a:pt x="8" y="72"/>
                </a:lnTo>
                <a:lnTo>
                  <a:pt x="6" y="66"/>
                </a:lnTo>
                <a:lnTo>
                  <a:pt x="6" y="59"/>
                </a:lnTo>
                <a:lnTo>
                  <a:pt x="6" y="51"/>
                </a:lnTo>
                <a:lnTo>
                  <a:pt x="4" y="45"/>
                </a:lnTo>
                <a:lnTo>
                  <a:pt x="4" y="38"/>
                </a:lnTo>
                <a:lnTo>
                  <a:pt x="4" y="32"/>
                </a:lnTo>
                <a:lnTo>
                  <a:pt x="2" y="24"/>
                </a:lnTo>
                <a:lnTo>
                  <a:pt x="2" y="19"/>
                </a:lnTo>
                <a:lnTo>
                  <a:pt x="0" y="11"/>
                </a:lnTo>
                <a:lnTo>
                  <a:pt x="0" y="5"/>
                </a:lnTo>
                <a:lnTo>
                  <a:pt x="2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8" name="Freeform 68">
            <a:extLst>
              <a:ext uri="{FF2B5EF4-FFF2-40B4-BE49-F238E27FC236}">
                <a16:creationId xmlns:a16="http://schemas.microsoft.com/office/drawing/2014/main" id="{CFCFC4E9-4B90-4A4F-A9B1-D7D22149B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0" y="4219576"/>
            <a:ext cx="82550" cy="176213"/>
          </a:xfrm>
          <a:custGeom>
            <a:avLst/>
            <a:gdLst>
              <a:gd name="T0" fmla="*/ 0 w 23"/>
              <a:gd name="T1" fmla="*/ 1 h 51"/>
              <a:gd name="T2" fmla="*/ 5 w 23"/>
              <a:gd name="T3" fmla="*/ 0 h 51"/>
              <a:gd name="T4" fmla="*/ 15 w 23"/>
              <a:gd name="T5" fmla="*/ 0 h 51"/>
              <a:gd name="T6" fmla="*/ 21 w 23"/>
              <a:gd name="T7" fmla="*/ 0 h 51"/>
              <a:gd name="T8" fmla="*/ 23 w 23"/>
              <a:gd name="T9" fmla="*/ 5 h 51"/>
              <a:gd name="T10" fmla="*/ 19 w 23"/>
              <a:gd name="T11" fmla="*/ 11 h 51"/>
              <a:gd name="T12" fmla="*/ 17 w 23"/>
              <a:gd name="T13" fmla="*/ 17 h 51"/>
              <a:gd name="T14" fmla="*/ 15 w 23"/>
              <a:gd name="T15" fmla="*/ 22 h 51"/>
              <a:gd name="T16" fmla="*/ 13 w 23"/>
              <a:gd name="T17" fmla="*/ 28 h 51"/>
              <a:gd name="T18" fmla="*/ 11 w 23"/>
              <a:gd name="T19" fmla="*/ 34 h 51"/>
              <a:gd name="T20" fmla="*/ 7 w 23"/>
              <a:gd name="T21" fmla="*/ 40 h 51"/>
              <a:gd name="T22" fmla="*/ 5 w 23"/>
              <a:gd name="T23" fmla="*/ 45 h 51"/>
              <a:gd name="T24" fmla="*/ 5 w 23"/>
              <a:gd name="T25" fmla="*/ 51 h 51"/>
              <a:gd name="T26" fmla="*/ 4 w 23"/>
              <a:gd name="T27" fmla="*/ 43 h 51"/>
              <a:gd name="T28" fmla="*/ 2 w 23"/>
              <a:gd name="T29" fmla="*/ 38 h 51"/>
              <a:gd name="T30" fmla="*/ 2 w 23"/>
              <a:gd name="T31" fmla="*/ 32 h 51"/>
              <a:gd name="T32" fmla="*/ 2 w 23"/>
              <a:gd name="T33" fmla="*/ 26 h 51"/>
              <a:gd name="T34" fmla="*/ 0 w 23"/>
              <a:gd name="T35" fmla="*/ 19 h 51"/>
              <a:gd name="T36" fmla="*/ 0 w 23"/>
              <a:gd name="T37" fmla="*/ 13 h 51"/>
              <a:gd name="T38" fmla="*/ 0 w 23"/>
              <a:gd name="T39" fmla="*/ 7 h 51"/>
              <a:gd name="T40" fmla="*/ 0 w 23"/>
              <a:gd name="T41" fmla="*/ 1 h 51"/>
              <a:gd name="T42" fmla="*/ 0 w 23"/>
              <a:gd name="T43" fmla="*/ 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" h="51">
                <a:moveTo>
                  <a:pt x="0" y="1"/>
                </a:moveTo>
                <a:lnTo>
                  <a:pt x="5" y="0"/>
                </a:lnTo>
                <a:lnTo>
                  <a:pt x="15" y="0"/>
                </a:lnTo>
                <a:lnTo>
                  <a:pt x="21" y="0"/>
                </a:lnTo>
                <a:lnTo>
                  <a:pt x="23" y="5"/>
                </a:lnTo>
                <a:lnTo>
                  <a:pt x="19" y="11"/>
                </a:lnTo>
                <a:lnTo>
                  <a:pt x="17" y="17"/>
                </a:lnTo>
                <a:lnTo>
                  <a:pt x="15" y="22"/>
                </a:lnTo>
                <a:lnTo>
                  <a:pt x="13" y="28"/>
                </a:lnTo>
                <a:lnTo>
                  <a:pt x="11" y="34"/>
                </a:lnTo>
                <a:lnTo>
                  <a:pt x="7" y="40"/>
                </a:lnTo>
                <a:lnTo>
                  <a:pt x="5" y="45"/>
                </a:lnTo>
                <a:lnTo>
                  <a:pt x="5" y="51"/>
                </a:lnTo>
                <a:lnTo>
                  <a:pt x="4" y="43"/>
                </a:lnTo>
                <a:lnTo>
                  <a:pt x="2" y="38"/>
                </a:lnTo>
                <a:lnTo>
                  <a:pt x="2" y="32"/>
                </a:lnTo>
                <a:lnTo>
                  <a:pt x="2" y="26"/>
                </a:lnTo>
                <a:lnTo>
                  <a:pt x="0" y="19"/>
                </a:lnTo>
                <a:lnTo>
                  <a:pt x="0" y="13"/>
                </a:lnTo>
                <a:lnTo>
                  <a:pt x="0" y="7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9" name="Freeform 69">
            <a:extLst>
              <a:ext uri="{FF2B5EF4-FFF2-40B4-BE49-F238E27FC236}">
                <a16:creationId xmlns:a16="http://schemas.microsoft.com/office/drawing/2014/main" id="{C9E8BE98-EFA8-4EB5-8C10-8B36715F0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1" y="4240213"/>
            <a:ext cx="176213" cy="169862"/>
          </a:xfrm>
          <a:custGeom>
            <a:avLst/>
            <a:gdLst>
              <a:gd name="T0" fmla="*/ 0 w 53"/>
              <a:gd name="T1" fmla="*/ 0 h 50"/>
              <a:gd name="T2" fmla="*/ 5 w 53"/>
              <a:gd name="T3" fmla="*/ 0 h 50"/>
              <a:gd name="T4" fmla="*/ 13 w 53"/>
              <a:gd name="T5" fmla="*/ 0 h 50"/>
              <a:gd name="T6" fmla="*/ 19 w 53"/>
              <a:gd name="T7" fmla="*/ 0 h 50"/>
              <a:gd name="T8" fmla="*/ 26 w 53"/>
              <a:gd name="T9" fmla="*/ 0 h 50"/>
              <a:gd name="T10" fmla="*/ 32 w 53"/>
              <a:gd name="T11" fmla="*/ 0 h 50"/>
              <a:gd name="T12" fmla="*/ 38 w 53"/>
              <a:gd name="T13" fmla="*/ 2 h 50"/>
              <a:gd name="T14" fmla="*/ 45 w 53"/>
              <a:gd name="T15" fmla="*/ 2 h 50"/>
              <a:gd name="T16" fmla="*/ 53 w 53"/>
              <a:gd name="T17" fmla="*/ 2 h 50"/>
              <a:gd name="T18" fmla="*/ 45 w 53"/>
              <a:gd name="T19" fmla="*/ 10 h 50"/>
              <a:gd name="T20" fmla="*/ 38 w 53"/>
              <a:gd name="T21" fmla="*/ 16 h 50"/>
              <a:gd name="T22" fmla="*/ 30 w 53"/>
              <a:gd name="T23" fmla="*/ 21 h 50"/>
              <a:gd name="T24" fmla="*/ 24 w 53"/>
              <a:gd name="T25" fmla="*/ 27 h 50"/>
              <a:gd name="T26" fmla="*/ 17 w 53"/>
              <a:gd name="T27" fmla="*/ 33 h 50"/>
              <a:gd name="T28" fmla="*/ 11 w 53"/>
              <a:gd name="T29" fmla="*/ 38 h 50"/>
              <a:gd name="T30" fmla="*/ 5 w 53"/>
              <a:gd name="T31" fmla="*/ 44 h 50"/>
              <a:gd name="T32" fmla="*/ 0 w 53"/>
              <a:gd name="T33" fmla="*/ 50 h 50"/>
              <a:gd name="T34" fmla="*/ 0 w 53"/>
              <a:gd name="T35" fmla="*/ 42 h 50"/>
              <a:gd name="T36" fmla="*/ 0 w 53"/>
              <a:gd name="T37" fmla="*/ 36 h 50"/>
              <a:gd name="T38" fmla="*/ 0 w 53"/>
              <a:gd name="T39" fmla="*/ 31 h 50"/>
              <a:gd name="T40" fmla="*/ 0 w 53"/>
              <a:gd name="T41" fmla="*/ 25 h 50"/>
              <a:gd name="T42" fmla="*/ 0 w 53"/>
              <a:gd name="T43" fmla="*/ 17 h 50"/>
              <a:gd name="T44" fmla="*/ 0 w 53"/>
              <a:gd name="T45" fmla="*/ 12 h 50"/>
              <a:gd name="T46" fmla="*/ 0 w 53"/>
              <a:gd name="T47" fmla="*/ 6 h 50"/>
              <a:gd name="T48" fmla="*/ 0 w 53"/>
              <a:gd name="T49" fmla="*/ 0 h 50"/>
              <a:gd name="T50" fmla="*/ 0 w 53"/>
              <a:gd name="T5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3" h="50">
                <a:moveTo>
                  <a:pt x="0" y="0"/>
                </a:moveTo>
                <a:lnTo>
                  <a:pt x="5" y="0"/>
                </a:lnTo>
                <a:lnTo>
                  <a:pt x="13" y="0"/>
                </a:lnTo>
                <a:lnTo>
                  <a:pt x="19" y="0"/>
                </a:lnTo>
                <a:lnTo>
                  <a:pt x="26" y="0"/>
                </a:lnTo>
                <a:lnTo>
                  <a:pt x="32" y="0"/>
                </a:lnTo>
                <a:lnTo>
                  <a:pt x="38" y="2"/>
                </a:lnTo>
                <a:lnTo>
                  <a:pt x="45" y="2"/>
                </a:lnTo>
                <a:lnTo>
                  <a:pt x="53" y="2"/>
                </a:lnTo>
                <a:lnTo>
                  <a:pt x="45" y="10"/>
                </a:lnTo>
                <a:lnTo>
                  <a:pt x="38" y="16"/>
                </a:lnTo>
                <a:lnTo>
                  <a:pt x="30" y="21"/>
                </a:lnTo>
                <a:lnTo>
                  <a:pt x="24" y="27"/>
                </a:lnTo>
                <a:lnTo>
                  <a:pt x="17" y="33"/>
                </a:lnTo>
                <a:lnTo>
                  <a:pt x="11" y="38"/>
                </a:lnTo>
                <a:lnTo>
                  <a:pt x="5" y="44"/>
                </a:lnTo>
                <a:lnTo>
                  <a:pt x="0" y="50"/>
                </a:lnTo>
                <a:lnTo>
                  <a:pt x="0" y="42"/>
                </a:lnTo>
                <a:lnTo>
                  <a:pt x="0" y="36"/>
                </a:lnTo>
                <a:lnTo>
                  <a:pt x="0" y="31"/>
                </a:lnTo>
                <a:lnTo>
                  <a:pt x="0" y="25"/>
                </a:lnTo>
                <a:lnTo>
                  <a:pt x="0" y="17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0" name="Freeform 70">
            <a:extLst>
              <a:ext uri="{FF2B5EF4-FFF2-40B4-BE49-F238E27FC236}">
                <a16:creationId xmlns:a16="http://schemas.microsoft.com/office/drawing/2014/main" id="{AC67F101-5EC7-4BBF-BB7F-6D7C1FC91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639" y="4246563"/>
            <a:ext cx="134937" cy="468312"/>
          </a:xfrm>
          <a:custGeom>
            <a:avLst/>
            <a:gdLst>
              <a:gd name="T0" fmla="*/ 7 w 40"/>
              <a:gd name="T1" fmla="*/ 4 h 139"/>
              <a:gd name="T2" fmla="*/ 23 w 40"/>
              <a:gd name="T3" fmla="*/ 10 h 139"/>
              <a:gd name="T4" fmla="*/ 30 w 40"/>
              <a:gd name="T5" fmla="*/ 19 h 139"/>
              <a:gd name="T6" fmla="*/ 30 w 40"/>
              <a:gd name="T7" fmla="*/ 34 h 139"/>
              <a:gd name="T8" fmla="*/ 32 w 40"/>
              <a:gd name="T9" fmla="*/ 50 h 139"/>
              <a:gd name="T10" fmla="*/ 34 w 40"/>
              <a:gd name="T11" fmla="*/ 67 h 139"/>
              <a:gd name="T12" fmla="*/ 34 w 40"/>
              <a:gd name="T13" fmla="*/ 82 h 139"/>
              <a:gd name="T14" fmla="*/ 36 w 40"/>
              <a:gd name="T15" fmla="*/ 97 h 139"/>
              <a:gd name="T16" fmla="*/ 36 w 40"/>
              <a:gd name="T17" fmla="*/ 114 h 139"/>
              <a:gd name="T18" fmla="*/ 38 w 40"/>
              <a:gd name="T19" fmla="*/ 129 h 139"/>
              <a:gd name="T20" fmla="*/ 36 w 40"/>
              <a:gd name="T21" fmla="*/ 129 h 139"/>
              <a:gd name="T22" fmla="*/ 32 w 40"/>
              <a:gd name="T23" fmla="*/ 114 h 139"/>
              <a:gd name="T24" fmla="*/ 28 w 40"/>
              <a:gd name="T25" fmla="*/ 101 h 139"/>
              <a:gd name="T26" fmla="*/ 23 w 40"/>
              <a:gd name="T27" fmla="*/ 84 h 139"/>
              <a:gd name="T28" fmla="*/ 21 w 40"/>
              <a:gd name="T29" fmla="*/ 72 h 139"/>
              <a:gd name="T30" fmla="*/ 19 w 40"/>
              <a:gd name="T31" fmla="*/ 61 h 139"/>
              <a:gd name="T32" fmla="*/ 17 w 40"/>
              <a:gd name="T33" fmla="*/ 50 h 139"/>
              <a:gd name="T34" fmla="*/ 15 w 40"/>
              <a:gd name="T35" fmla="*/ 38 h 139"/>
              <a:gd name="T36" fmla="*/ 9 w 40"/>
              <a:gd name="T37" fmla="*/ 31 h 139"/>
              <a:gd name="T38" fmla="*/ 5 w 40"/>
              <a:gd name="T39" fmla="*/ 34 h 139"/>
              <a:gd name="T40" fmla="*/ 5 w 40"/>
              <a:gd name="T41" fmla="*/ 46 h 139"/>
              <a:gd name="T42" fmla="*/ 7 w 40"/>
              <a:gd name="T43" fmla="*/ 57 h 139"/>
              <a:gd name="T44" fmla="*/ 9 w 40"/>
              <a:gd name="T45" fmla="*/ 69 h 139"/>
              <a:gd name="T46" fmla="*/ 13 w 40"/>
              <a:gd name="T47" fmla="*/ 84 h 139"/>
              <a:gd name="T48" fmla="*/ 19 w 40"/>
              <a:gd name="T49" fmla="*/ 105 h 139"/>
              <a:gd name="T50" fmla="*/ 19 w 40"/>
              <a:gd name="T51" fmla="*/ 109 h 139"/>
              <a:gd name="T52" fmla="*/ 13 w 40"/>
              <a:gd name="T53" fmla="*/ 97 h 139"/>
              <a:gd name="T54" fmla="*/ 7 w 40"/>
              <a:gd name="T55" fmla="*/ 86 h 139"/>
              <a:gd name="T56" fmla="*/ 2 w 40"/>
              <a:gd name="T57" fmla="*/ 76 h 139"/>
              <a:gd name="T58" fmla="*/ 0 w 40"/>
              <a:gd name="T59" fmla="*/ 65 h 139"/>
              <a:gd name="T60" fmla="*/ 0 w 40"/>
              <a:gd name="T61" fmla="*/ 53 h 139"/>
              <a:gd name="T62" fmla="*/ 0 w 40"/>
              <a:gd name="T63" fmla="*/ 42 h 139"/>
              <a:gd name="T64" fmla="*/ 0 w 40"/>
              <a:gd name="T65" fmla="*/ 31 h 139"/>
              <a:gd name="T66" fmla="*/ 4 w 40"/>
              <a:gd name="T67" fmla="*/ 19 h 139"/>
              <a:gd name="T68" fmla="*/ 2 w 40"/>
              <a:gd name="T69" fmla="*/ 6 h 139"/>
              <a:gd name="T70" fmla="*/ 0 w 40"/>
              <a:gd name="T71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" h="139">
                <a:moveTo>
                  <a:pt x="0" y="0"/>
                </a:moveTo>
                <a:lnTo>
                  <a:pt x="7" y="4"/>
                </a:lnTo>
                <a:lnTo>
                  <a:pt x="15" y="6"/>
                </a:lnTo>
                <a:lnTo>
                  <a:pt x="23" y="10"/>
                </a:lnTo>
                <a:lnTo>
                  <a:pt x="30" y="12"/>
                </a:lnTo>
                <a:lnTo>
                  <a:pt x="30" y="19"/>
                </a:lnTo>
                <a:lnTo>
                  <a:pt x="30" y="27"/>
                </a:lnTo>
                <a:lnTo>
                  <a:pt x="30" y="34"/>
                </a:lnTo>
                <a:lnTo>
                  <a:pt x="32" y="42"/>
                </a:lnTo>
                <a:lnTo>
                  <a:pt x="32" y="50"/>
                </a:lnTo>
                <a:lnTo>
                  <a:pt x="32" y="59"/>
                </a:lnTo>
                <a:lnTo>
                  <a:pt x="34" y="67"/>
                </a:lnTo>
                <a:lnTo>
                  <a:pt x="34" y="74"/>
                </a:lnTo>
                <a:lnTo>
                  <a:pt x="34" y="82"/>
                </a:lnTo>
                <a:lnTo>
                  <a:pt x="36" y="90"/>
                </a:lnTo>
                <a:lnTo>
                  <a:pt x="36" y="97"/>
                </a:lnTo>
                <a:lnTo>
                  <a:pt x="36" y="107"/>
                </a:lnTo>
                <a:lnTo>
                  <a:pt x="36" y="114"/>
                </a:lnTo>
                <a:lnTo>
                  <a:pt x="38" y="122"/>
                </a:lnTo>
                <a:lnTo>
                  <a:pt x="38" y="129"/>
                </a:lnTo>
                <a:lnTo>
                  <a:pt x="40" y="139"/>
                </a:lnTo>
                <a:lnTo>
                  <a:pt x="36" y="129"/>
                </a:lnTo>
                <a:lnTo>
                  <a:pt x="34" y="124"/>
                </a:lnTo>
                <a:lnTo>
                  <a:pt x="32" y="114"/>
                </a:lnTo>
                <a:lnTo>
                  <a:pt x="30" y="109"/>
                </a:lnTo>
                <a:lnTo>
                  <a:pt x="28" y="101"/>
                </a:lnTo>
                <a:lnTo>
                  <a:pt x="26" y="91"/>
                </a:lnTo>
                <a:lnTo>
                  <a:pt x="23" y="84"/>
                </a:lnTo>
                <a:lnTo>
                  <a:pt x="21" y="78"/>
                </a:lnTo>
                <a:lnTo>
                  <a:pt x="21" y="72"/>
                </a:lnTo>
                <a:lnTo>
                  <a:pt x="19" y="67"/>
                </a:lnTo>
                <a:lnTo>
                  <a:pt x="19" y="61"/>
                </a:lnTo>
                <a:lnTo>
                  <a:pt x="17" y="55"/>
                </a:lnTo>
                <a:lnTo>
                  <a:pt x="17" y="50"/>
                </a:lnTo>
                <a:lnTo>
                  <a:pt x="15" y="44"/>
                </a:lnTo>
                <a:lnTo>
                  <a:pt x="15" y="38"/>
                </a:lnTo>
                <a:lnTo>
                  <a:pt x="15" y="33"/>
                </a:lnTo>
                <a:lnTo>
                  <a:pt x="9" y="31"/>
                </a:lnTo>
                <a:lnTo>
                  <a:pt x="5" y="31"/>
                </a:lnTo>
                <a:lnTo>
                  <a:pt x="5" y="34"/>
                </a:lnTo>
                <a:lnTo>
                  <a:pt x="5" y="40"/>
                </a:lnTo>
                <a:lnTo>
                  <a:pt x="5" y="46"/>
                </a:lnTo>
                <a:lnTo>
                  <a:pt x="7" y="52"/>
                </a:lnTo>
                <a:lnTo>
                  <a:pt x="7" y="57"/>
                </a:lnTo>
                <a:lnTo>
                  <a:pt x="7" y="63"/>
                </a:lnTo>
                <a:lnTo>
                  <a:pt x="9" y="69"/>
                </a:lnTo>
                <a:lnTo>
                  <a:pt x="11" y="74"/>
                </a:lnTo>
                <a:lnTo>
                  <a:pt x="13" y="84"/>
                </a:lnTo>
                <a:lnTo>
                  <a:pt x="15" y="93"/>
                </a:lnTo>
                <a:lnTo>
                  <a:pt x="19" y="105"/>
                </a:lnTo>
                <a:lnTo>
                  <a:pt x="21" y="114"/>
                </a:lnTo>
                <a:lnTo>
                  <a:pt x="19" y="109"/>
                </a:lnTo>
                <a:lnTo>
                  <a:pt x="15" y="103"/>
                </a:lnTo>
                <a:lnTo>
                  <a:pt x="13" y="97"/>
                </a:lnTo>
                <a:lnTo>
                  <a:pt x="9" y="91"/>
                </a:lnTo>
                <a:lnTo>
                  <a:pt x="7" y="86"/>
                </a:lnTo>
                <a:lnTo>
                  <a:pt x="4" y="80"/>
                </a:lnTo>
                <a:lnTo>
                  <a:pt x="2" y="76"/>
                </a:lnTo>
                <a:lnTo>
                  <a:pt x="0" y="71"/>
                </a:lnTo>
                <a:lnTo>
                  <a:pt x="0" y="65"/>
                </a:lnTo>
                <a:lnTo>
                  <a:pt x="0" y="59"/>
                </a:lnTo>
                <a:lnTo>
                  <a:pt x="0" y="53"/>
                </a:lnTo>
                <a:lnTo>
                  <a:pt x="0" y="48"/>
                </a:lnTo>
                <a:lnTo>
                  <a:pt x="0" y="42"/>
                </a:lnTo>
                <a:lnTo>
                  <a:pt x="0" y="36"/>
                </a:lnTo>
                <a:lnTo>
                  <a:pt x="0" y="31"/>
                </a:lnTo>
                <a:lnTo>
                  <a:pt x="2" y="25"/>
                </a:lnTo>
                <a:lnTo>
                  <a:pt x="4" y="19"/>
                </a:lnTo>
                <a:lnTo>
                  <a:pt x="4" y="14"/>
                </a:lnTo>
                <a:lnTo>
                  <a:pt x="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" name="Freeform 71">
            <a:extLst>
              <a:ext uri="{FF2B5EF4-FFF2-40B4-BE49-F238E27FC236}">
                <a16:creationId xmlns:a16="http://schemas.microsoft.com/office/drawing/2014/main" id="{FD99C1A3-5A65-4786-90B5-5082654E3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964" y="4246563"/>
            <a:ext cx="115887" cy="82550"/>
          </a:xfrm>
          <a:custGeom>
            <a:avLst/>
            <a:gdLst>
              <a:gd name="T0" fmla="*/ 6 w 34"/>
              <a:gd name="T1" fmla="*/ 0 h 25"/>
              <a:gd name="T2" fmla="*/ 12 w 34"/>
              <a:gd name="T3" fmla="*/ 0 h 25"/>
              <a:gd name="T4" fmla="*/ 19 w 34"/>
              <a:gd name="T5" fmla="*/ 2 h 25"/>
              <a:gd name="T6" fmla="*/ 27 w 34"/>
              <a:gd name="T7" fmla="*/ 2 h 25"/>
              <a:gd name="T8" fmla="*/ 34 w 34"/>
              <a:gd name="T9" fmla="*/ 4 h 25"/>
              <a:gd name="T10" fmla="*/ 27 w 34"/>
              <a:gd name="T11" fmla="*/ 8 h 25"/>
              <a:gd name="T12" fmla="*/ 21 w 34"/>
              <a:gd name="T13" fmla="*/ 14 h 25"/>
              <a:gd name="T14" fmla="*/ 14 w 34"/>
              <a:gd name="T15" fmla="*/ 19 h 25"/>
              <a:gd name="T16" fmla="*/ 8 w 34"/>
              <a:gd name="T17" fmla="*/ 25 h 25"/>
              <a:gd name="T18" fmla="*/ 4 w 34"/>
              <a:gd name="T19" fmla="*/ 25 h 25"/>
              <a:gd name="T20" fmla="*/ 0 w 34"/>
              <a:gd name="T21" fmla="*/ 25 h 25"/>
              <a:gd name="T22" fmla="*/ 0 w 34"/>
              <a:gd name="T23" fmla="*/ 19 h 25"/>
              <a:gd name="T24" fmla="*/ 0 w 34"/>
              <a:gd name="T25" fmla="*/ 14 h 25"/>
              <a:gd name="T26" fmla="*/ 0 w 34"/>
              <a:gd name="T27" fmla="*/ 6 h 25"/>
              <a:gd name="T28" fmla="*/ 6 w 34"/>
              <a:gd name="T29" fmla="*/ 0 h 25"/>
              <a:gd name="T30" fmla="*/ 6 w 34"/>
              <a:gd name="T3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" h="25">
                <a:moveTo>
                  <a:pt x="6" y="0"/>
                </a:moveTo>
                <a:lnTo>
                  <a:pt x="12" y="0"/>
                </a:lnTo>
                <a:lnTo>
                  <a:pt x="19" y="2"/>
                </a:lnTo>
                <a:lnTo>
                  <a:pt x="27" y="2"/>
                </a:lnTo>
                <a:lnTo>
                  <a:pt x="34" y="4"/>
                </a:lnTo>
                <a:lnTo>
                  <a:pt x="27" y="8"/>
                </a:lnTo>
                <a:lnTo>
                  <a:pt x="21" y="14"/>
                </a:lnTo>
                <a:lnTo>
                  <a:pt x="14" y="19"/>
                </a:lnTo>
                <a:lnTo>
                  <a:pt x="8" y="25"/>
                </a:lnTo>
                <a:lnTo>
                  <a:pt x="4" y="25"/>
                </a:lnTo>
                <a:lnTo>
                  <a:pt x="0" y="25"/>
                </a:lnTo>
                <a:lnTo>
                  <a:pt x="0" y="19"/>
                </a:lnTo>
                <a:lnTo>
                  <a:pt x="0" y="14"/>
                </a:lnTo>
                <a:lnTo>
                  <a:pt x="0" y="6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" name="Freeform 72">
            <a:extLst>
              <a:ext uri="{FF2B5EF4-FFF2-40B4-BE49-F238E27FC236}">
                <a16:creationId xmlns:a16="http://schemas.microsoft.com/office/drawing/2014/main" id="{9EA722A7-A691-4D47-A2D1-7B9749876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75" y="4260851"/>
            <a:ext cx="95250" cy="271463"/>
          </a:xfrm>
          <a:custGeom>
            <a:avLst/>
            <a:gdLst>
              <a:gd name="T0" fmla="*/ 29 w 29"/>
              <a:gd name="T1" fmla="*/ 0 h 80"/>
              <a:gd name="T2" fmla="*/ 25 w 29"/>
              <a:gd name="T3" fmla="*/ 10 h 80"/>
              <a:gd name="T4" fmla="*/ 21 w 29"/>
              <a:gd name="T5" fmla="*/ 19 h 80"/>
              <a:gd name="T6" fmla="*/ 19 w 29"/>
              <a:gd name="T7" fmla="*/ 25 h 80"/>
              <a:gd name="T8" fmla="*/ 17 w 29"/>
              <a:gd name="T9" fmla="*/ 29 h 80"/>
              <a:gd name="T10" fmla="*/ 15 w 29"/>
              <a:gd name="T11" fmla="*/ 34 h 80"/>
              <a:gd name="T12" fmla="*/ 13 w 29"/>
              <a:gd name="T13" fmla="*/ 40 h 80"/>
              <a:gd name="T14" fmla="*/ 10 w 29"/>
              <a:gd name="T15" fmla="*/ 49 h 80"/>
              <a:gd name="T16" fmla="*/ 6 w 29"/>
              <a:gd name="T17" fmla="*/ 61 h 80"/>
              <a:gd name="T18" fmla="*/ 4 w 29"/>
              <a:gd name="T19" fmla="*/ 70 h 80"/>
              <a:gd name="T20" fmla="*/ 0 w 29"/>
              <a:gd name="T21" fmla="*/ 80 h 80"/>
              <a:gd name="T22" fmla="*/ 0 w 29"/>
              <a:gd name="T23" fmla="*/ 74 h 80"/>
              <a:gd name="T24" fmla="*/ 0 w 29"/>
              <a:gd name="T25" fmla="*/ 68 h 80"/>
              <a:gd name="T26" fmla="*/ 0 w 29"/>
              <a:gd name="T27" fmla="*/ 63 h 80"/>
              <a:gd name="T28" fmla="*/ 0 w 29"/>
              <a:gd name="T29" fmla="*/ 59 h 80"/>
              <a:gd name="T30" fmla="*/ 4 w 29"/>
              <a:gd name="T31" fmla="*/ 49 h 80"/>
              <a:gd name="T32" fmla="*/ 6 w 29"/>
              <a:gd name="T33" fmla="*/ 44 h 80"/>
              <a:gd name="T34" fmla="*/ 10 w 29"/>
              <a:gd name="T35" fmla="*/ 36 h 80"/>
              <a:gd name="T36" fmla="*/ 11 w 29"/>
              <a:gd name="T37" fmla="*/ 30 h 80"/>
              <a:gd name="T38" fmla="*/ 15 w 29"/>
              <a:gd name="T39" fmla="*/ 23 h 80"/>
              <a:gd name="T40" fmla="*/ 19 w 29"/>
              <a:gd name="T41" fmla="*/ 17 h 80"/>
              <a:gd name="T42" fmla="*/ 23 w 29"/>
              <a:gd name="T43" fmla="*/ 10 h 80"/>
              <a:gd name="T44" fmla="*/ 29 w 29"/>
              <a:gd name="T45" fmla="*/ 0 h 80"/>
              <a:gd name="T46" fmla="*/ 29 w 29"/>
              <a:gd name="T4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9" h="80">
                <a:moveTo>
                  <a:pt x="29" y="0"/>
                </a:moveTo>
                <a:lnTo>
                  <a:pt x="25" y="10"/>
                </a:lnTo>
                <a:lnTo>
                  <a:pt x="21" y="19"/>
                </a:lnTo>
                <a:lnTo>
                  <a:pt x="19" y="25"/>
                </a:lnTo>
                <a:lnTo>
                  <a:pt x="17" y="29"/>
                </a:lnTo>
                <a:lnTo>
                  <a:pt x="15" y="34"/>
                </a:lnTo>
                <a:lnTo>
                  <a:pt x="13" y="40"/>
                </a:lnTo>
                <a:lnTo>
                  <a:pt x="10" y="49"/>
                </a:lnTo>
                <a:lnTo>
                  <a:pt x="6" y="61"/>
                </a:lnTo>
                <a:lnTo>
                  <a:pt x="4" y="70"/>
                </a:lnTo>
                <a:lnTo>
                  <a:pt x="0" y="80"/>
                </a:lnTo>
                <a:lnTo>
                  <a:pt x="0" y="74"/>
                </a:lnTo>
                <a:lnTo>
                  <a:pt x="0" y="68"/>
                </a:lnTo>
                <a:lnTo>
                  <a:pt x="0" y="63"/>
                </a:lnTo>
                <a:lnTo>
                  <a:pt x="0" y="59"/>
                </a:lnTo>
                <a:lnTo>
                  <a:pt x="4" y="49"/>
                </a:lnTo>
                <a:lnTo>
                  <a:pt x="6" y="44"/>
                </a:lnTo>
                <a:lnTo>
                  <a:pt x="10" y="36"/>
                </a:lnTo>
                <a:lnTo>
                  <a:pt x="11" y="30"/>
                </a:lnTo>
                <a:lnTo>
                  <a:pt x="15" y="23"/>
                </a:lnTo>
                <a:lnTo>
                  <a:pt x="19" y="17"/>
                </a:lnTo>
                <a:lnTo>
                  <a:pt x="23" y="10"/>
                </a:lnTo>
                <a:lnTo>
                  <a:pt x="29" y="0"/>
                </a:lnTo>
                <a:lnTo>
                  <a:pt x="29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3" name="Freeform 73">
            <a:extLst>
              <a:ext uri="{FF2B5EF4-FFF2-40B4-BE49-F238E27FC236}">
                <a16:creationId xmlns:a16="http://schemas.microsoft.com/office/drawing/2014/main" id="{86EA001F-BAA2-4069-8CA5-FF18D39C5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6" y="4273550"/>
            <a:ext cx="365125" cy="325438"/>
          </a:xfrm>
          <a:custGeom>
            <a:avLst/>
            <a:gdLst>
              <a:gd name="T0" fmla="*/ 107 w 109"/>
              <a:gd name="T1" fmla="*/ 2 h 97"/>
              <a:gd name="T2" fmla="*/ 107 w 109"/>
              <a:gd name="T3" fmla="*/ 15 h 97"/>
              <a:gd name="T4" fmla="*/ 99 w 109"/>
              <a:gd name="T5" fmla="*/ 25 h 97"/>
              <a:gd name="T6" fmla="*/ 80 w 109"/>
              <a:gd name="T7" fmla="*/ 30 h 97"/>
              <a:gd name="T8" fmla="*/ 63 w 109"/>
              <a:gd name="T9" fmla="*/ 36 h 97"/>
              <a:gd name="T10" fmla="*/ 44 w 109"/>
              <a:gd name="T11" fmla="*/ 42 h 97"/>
              <a:gd name="T12" fmla="*/ 29 w 109"/>
              <a:gd name="T13" fmla="*/ 51 h 97"/>
              <a:gd name="T14" fmla="*/ 14 w 109"/>
              <a:gd name="T15" fmla="*/ 61 h 97"/>
              <a:gd name="T16" fmla="*/ 14 w 109"/>
              <a:gd name="T17" fmla="*/ 64 h 97"/>
              <a:gd name="T18" fmla="*/ 27 w 109"/>
              <a:gd name="T19" fmla="*/ 63 h 97"/>
              <a:gd name="T20" fmla="*/ 42 w 109"/>
              <a:gd name="T21" fmla="*/ 59 h 97"/>
              <a:gd name="T22" fmla="*/ 61 w 109"/>
              <a:gd name="T23" fmla="*/ 53 h 97"/>
              <a:gd name="T24" fmla="*/ 78 w 109"/>
              <a:gd name="T25" fmla="*/ 45 h 97"/>
              <a:gd name="T26" fmla="*/ 97 w 109"/>
              <a:gd name="T27" fmla="*/ 38 h 97"/>
              <a:gd name="T28" fmla="*/ 109 w 109"/>
              <a:gd name="T29" fmla="*/ 42 h 97"/>
              <a:gd name="T30" fmla="*/ 105 w 109"/>
              <a:gd name="T31" fmla="*/ 51 h 97"/>
              <a:gd name="T32" fmla="*/ 90 w 109"/>
              <a:gd name="T33" fmla="*/ 53 h 97"/>
              <a:gd name="T34" fmla="*/ 74 w 109"/>
              <a:gd name="T35" fmla="*/ 57 h 97"/>
              <a:gd name="T36" fmla="*/ 59 w 109"/>
              <a:gd name="T37" fmla="*/ 63 h 97"/>
              <a:gd name="T38" fmla="*/ 46 w 109"/>
              <a:gd name="T39" fmla="*/ 70 h 97"/>
              <a:gd name="T40" fmla="*/ 31 w 109"/>
              <a:gd name="T41" fmla="*/ 78 h 97"/>
              <a:gd name="T42" fmla="*/ 17 w 109"/>
              <a:gd name="T43" fmla="*/ 85 h 97"/>
              <a:gd name="T44" fmla="*/ 6 w 109"/>
              <a:gd name="T45" fmla="*/ 95 h 97"/>
              <a:gd name="T46" fmla="*/ 0 w 109"/>
              <a:gd name="T47" fmla="*/ 89 h 97"/>
              <a:gd name="T48" fmla="*/ 0 w 109"/>
              <a:gd name="T49" fmla="*/ 78 h 97"/>
              <a:gd name="T50" fmla="*/ 0 w 109"/>
              <a:gd name="T51" fmla="*/ 66 h 97"/>
              <a:gd name="T52" fmla="*/ 0 w 109"/>
              <a:gd name="T53" fmla="*/ 55 h 97"/>
              <a:gd name="T54" fmla="*/ 8 w 109"/>
              <a:gd name="T55" fmla="*/ 45 h 97"/>
              <a:gd name="T56" fmla="*/ 23 w 109"/>
              <a:gd name="T57" fmla="*/ 38 h 97"/>
              <a:gd name="T58" fmla="*/ 36 w 109"/>
              <a:gd name="T59" fmla="*/ 32 h 97"/>
              <a:gd name="T60" fmla="*/ 52 w 109"/>
              <a:gd name="T61" fmla="*/ 25 h 97"/>
              <a:gd name="T62" fmla="*/ 65 w 109"/>
              <a:gd name="T63" fmla="*/ 19 h 97"/>
              <a:gd name="T64" fmla="*/ 78 w 109"/>
              <a:gd name="T65" fmla="*/ 13 h 97"/>
              <a:gd name="T66" fmla="*/ 90 w 109"/>
              <a:gd name="T67" fmla="*/ 6 h 97"/>
              <a:gd name="T68" fmla="*/ 97 w 109"/>
              <a:gd name="T69" fmla="*/ 2 h 97"/>
              <a:gd name="T70" fmla="*/ 103 w 109"/>
              <a:gd name="T7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9" h="97">
                <a:moveTo>
                  <a:pt x="103" y="0"/>
                </a:moveTo>
                <a:lnTo>
                  <a:pt x="107" y="2"/>
                </a:lnTo>
                <a:lnTo>
                  <a:pt x="107" y="7"/>
                </a:lnTo>
                <a:lnTo>
                  <a:pt x="107" y="15"/>
                </a:lnTo>
                <a:lnTo>
                  <a:pt x="107" y="23"/>
                </a:lnTo>
                <a:lnTo>
                  <a:pt x="99" y="25"/>
                </a:lnTo>
                <a:lnTo>
                  <a:pt x="90" y="26"/>
                </a:lnTo>
                <a:lnTo>
                  <a:pt x="80" y="30"/>
                </a:lnTo>
                <a:lnTo>
                  <a:pt x="73" y="34"/>
                </a:lnTo>
                <a:lnTo>
                  <a:pt x="63" y="36"/>
                </a:lnTo>
                <a:lnTo>
                  <a:pt x="54" y="40"/>
                </a:lnTo>
                <a:lnTo>
                  <a:pt x="44" y="42"/>
                </a:lnTo>
                <a:lnTo>
                  <a:pt x="36" y="45"/>
                </a:lnTo>
                <a:lnTo>
                  <a:pt x="29" y="51"/>
                </a:lnTo>
                <a:lnTo>
                  <a:pt x="21" y="57"/>
                </a:lnTo>
                <a:lnTo>
                  <a:pt x="14" y="61"/>
                </a:lnTo>
                <a:lnTo>
                  <a:pt x="8" y="66"/>
                </a:lnTo>
                <a:lnTo>
                  <a:pt x="14" y="64"/>
                </a:lnTo>
                <a:lnTo>
                  <a:pt x="21" y="64"/>
                </a:lnTo>
                <a:lnTo>
                  <a:pt x="27" y="63"/>
                </a:lnTo>
                <a:lnTo>
                  <a:pt x="35" y="63"/>
                </a:lnTo>
                <a:lnTo>
                  <a:pt x="42" y="59"/>
                </a:lnTo>
                <a:lnTo>
                  <a:pt x="52" y="57"/>
                </a:lnTo>
                <a:lnTo>
                  <a:pt x="61" y="53"/>
                </a:lnTo>
                <a:lnTo>
                  <a:pt x="71" y="49"/>
                </a:lnTo>
                <a:lnTo>
                  <a:pt x="78" y="45"/>
                </a:lnTo>
                <a:lnTo>
                  <a:pt x="88" y="42"/>
                </a:lnTo>
                <a:lnTo>
                  <a:pt x="97" y="38"/>
                </a:lnTo>
                <a:lnTo>
                  <a:pt x="107" y="36"/>
                </a:lnTo>
                <a:lnTo>
                  <a:pt x="109" y="42"/>
                </a:lnTo>
                <a:lnTo>
                  <a:pt x="109" y="49"/>
                </a:lnTo>
                <a:lnTo>
                  <a:pt x="105" y="51"/>
                </a:lnTo>
                <a:lnTo>
                  <a:pt x="99" y="53"/>
                </a:lnTo>
                <a:lnTo>
                  <a:pt x="90" y="53"/>
                </a:lnTo>
                <a:lnTo>
                  <a:pt x="82" y="55"/>
                </a:lnTo>
                <a:lnTo>
                  <a:pt x="74" y="57"/>
                </a:lnTo>
                <a:lnTo>
                  <a:pt x="67" y="59"/>
                </a:lnTo>
                <a:lnTo>
                  <a:pt x="59" y="63"/>
                </a:lnTo>
                <a:lnTo>
                  <a:pt x="54" y="66"/>
                </a:lnTo>
                <a:lnTo>
                  <a:pt x="46" y="70"/>
                </a:lnTo>
                <a:lnTo>
                  <a:pt x="38" y="74"/>
                </a:lnTo>
                <a:lnTo>
                  <a:pt x="31" y="78"/>
                </a:lnTo>
                <a:lnTo>
                  <a:pt x="25" y="82"/>
                </a:lnTo>
                <a:lnTo>
                  <a:pt x="17" y="85"/>
                </a:lnTo>
                <a:lnTo>
                  <a:pt x="12" y="89"/>
                </a:lnTo>
                <a:lnTo>
                  <a:pt x="6" y="95"/>
                </a:lnTo>
                <a:lnTo>
                  <a:pt x="0" y="97"/>
                </a:lnTo>
                <a:lnTo>
                  <a:pt x="0" y="89"/>
                </a:lnTo>
                <a:lnTo>
                  <a:pt x="0" y="83"/>
                </a:lnTo>
                <a:lnTo>
                  <a:pt x="0" y="78"/>
                </a:lnTo>
                <a:lnTo>
                  <a:pt x="0" y="72"/>
                </a:lnTo>
                <a:lnTo>
                  <a:pt x="0" y="66"/>
                </a:lnTo>
                <a:lnTo>
                  <a:pt x="0" y="61"/>
                </a:lnTo>
                <a:lnTo>
                  <a:pt x="0" y="55"/>
                </a:lnTo>
                <a:lnTo>
                  <a:pt x="0" y="49"/>
                </a:lnTo>
                <a:lnTo>
                  <a:pt x="8" y="45"/>
                </a:lnTo>
                <a:lnTo>
                  <a:pt x="16" y="42"/>
                </a:lnTo>
                <a:lnTo>
                  <a:pt x="23" y="38"/>
                </a:lnTo>
                <a:lnTo>
                  <a:pt x="31" y="36"/>
                </a:lnTo>
                <a:lnTo>
                  <a:pt x="36" y="32"/>
                </a:lnTo>
                <a:lnTo>
                  <a:pt x="44" y="28"/>
                </a:lnTo>
                <a:lnTo>
                  <a:pt x="52" y="25"/>
                </a:lnTo>
                <a:lnTo>
                  <a:pt x="59" y="23"/>
                </a:lnTo>
                <a:lnTo>
                  <a:pt x="65" y="19"/>
                </a:lnTo>
                <a:lnTo>
                  <a:pt x="73" y="15"/>
                </a:lnTo>
                <a:lnTo>
                  <a:pt x="78" y="13"/>
                </a:lnTo>
                <a:lnTo>
                  <a:pt x="86" y="11"/>
                </a:lnTo>
                <a:lnTo>
                  <a:pt x="90" y="6"/>
                </a:lnTo>
                <a:lnTo>
                  <a:pt x="92" y="4"/>
                </a:lnTo>
                <a:lnTo>
                  <a:pt x="97" y="2"/>
                </a:lnTo>
                <a:lnTo>
                  <a:pt x="103" y="0"/>
                </a:lnTo>
                <a:lnTo>
                  <a:pt x="103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4" name="Freeform 74">
            <a:extLst>
              <a:ext uri="{FF2B5EF4-FFF2-40B4-BE49-F238E27FC236}">
                <a16:creationId xmlns:a16="http://schemas.microsoft.com/office/drawing/2014/main" id="{DD2A9330-51A6-489F-BDD4-2F958A5D0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1" y="4281488"/>
            <a:ext cx="352425" cy="677862"/>
          </a:xfrm>
          <a:custGeom>
            <a:avLst/>
            <a:gdLst>
              <a:gd name="T0" fmla="*/ 64 w 104"/>
              <a:gd name="T1" fmla="*/ 0 h 199"/>
              <a:gd name="T2" fmla="*/ 76 w 104"/>
              <a:gd name="T3" fmla="*/ 2 h 199"/>
              <a:gd name="T4" fmla="*/ 87 w 104"/>
              <a:gd name="T5" fmla="*/ 2 h 199"/>
              <a:gd name="T6" fmla="*/ 99 w 104"/>
              <a:gd name="T7" fmla="*/ 4 h 199"/>
              <a:gd name="T8" fmla="*/ 104 w 104"/>
              <a:gd name="T9" fmla="*/ 13 h 199"/>
              <a:gd name="T10" fmla="*/ 93 w 104"/>
              <a:gd name="T11" fmla="*/ 30 h 199"/>
              <a:gd name="T12" fmla="*/ 83 w 104"/>
              <a:gd name="T13" fmla="*/ 47 h 199"/>
              <a:gd name="T14" fmla="*/ 78 w 104"/>
              <a:gd name="T15" fmla="*/ 64 h 199"/>
              <a:gd name="T16" fmla="*/ 72 w 104"/>
              <a:gd name="T17" fmla="*/ 81 h 199"/>
              <a:gd name="T18" fmla="*/ 66 w 104"/>
              <a:gd name="T19" fmla="*/ 102 h 199"/>
              <a:gd name="T20" fmla="*/ 62 w 104"/>
              <a:gd name="T21" fmla="*/ 118 h 199"/>
              <a:gd name="T22" fmla="*/ 61 w 104"/>
              <a:gd name="T23" fmla="*/ 121 h 199"/>
              <a:gd name="T24" fmla="*/ 61 w 104"/>
              <a:gd name="T25" fmla="*/ 110 h 199"/>
              <a:gd name="T26" fmla="*/ 61 w 104"/>
              <a:gd name="T27" fmla="*/ 99 h 199"/>
              <a:gd name="T28" fmla="*/ 61 w 104"/>
              <a:gd name="T29" fmla="*/ 85 h 199"/>
              <a:gd name="T30" fmla="*/ 62 w 104"/>
              <a:gd name="T31" fmla="*/ 74 h 199"/>
              <a:gd name="T32" fmla="*/ 66 w 104"/>
              <a:gd name="T33" fmla="*/ 61 h 199"/>
              <a:gd name="T34" fmla="*/ 72 w 104"/>
              <a:gd name="T35" fmla="*/ 47 h 199"/>
              <a:gd name="T36" fmla="*/ 78 w 104"/>
              <a:gd name="T37" fmla="*/ 32 h 199"/>
              <a:gd name="T38" fmla="*/ 76 w 104"/>
              <a:gd name="T39" fmla="*/ 23 h 199"/>
              <a:gd name="T40" fmla="*/ 62 w 104"/>
              <a:gd name="T41" fmla="*/ 26 h 199"/>
              <a:gd name="T42" fmla="*/ 59 w 104"/>
              <a:gd name="T43" fmla="*/ 42 h 199"/>
              <a:gd name="T44" fmla="*/ 49 w 104"/>
              <a:gd name="T45" fmla="*/ 59 h 199"/>
              <a:gd name="T46" fmla="*/ 43 w 104"/>
              <a:gd name="T47" fmla="*/ 74 h 199"/>
              <a:gd name="T48" fmla="*/ 40 w 104"/>
              <a:gd name="T49" fmla="*/ 85 h 199"/>
              <a:gd name="T50" fmla="*/ 38 w 104"/>
              <a:gd name="T51" fmla="*/ 99 h 199"/>
              <a:gd name="T52" fmla="*/ 36 w 104"/>
              <a:gd name="T53" fmla="*/ 112 h 199"/>
              <a:gd name="T54" fmla="*/ 32 w 104"/>
              <a:gd name="T55" fmla="*/ 123 h 199"/>
              <a:gd name="T56" fmla="*/ 30 w 104"/>
              <a:gd name="T57" fmla="*/ 137 h 199"/>
              <a:gd name="T58" fmla="*/ 28 w 104"/>
              <a:gd name="T59" fmla="*/ 150 h 199"/>
              <a:gd name="T60" fmla="*/ 24 w 104"/>
              <a:gd name="T61" fmla="*/ 163 h 199"/>
              <a:gd name="T62" fmla="*/ 26 w 104"/>
              <a:gd name="T63" fmla="*/ 175 h 199"/>
              <a:gd name="T64" fmla="*/ 30 w 104"/>
              <a:gd name="T65" fmla="*/ 178 h 199"/>
              <a:gd name="T66" fmla="*/ 36 w 104"/>
              <a:gd name="T67" fmla="*/ 171 h 199"/>
              <a:gd name="T68" fmla="*/ 40 w 104"/>
              <a:gd name="T69" fmla="*/ 154 h 199"/>
              <a:gd name="T70" fmla="*/ 43 w 104"/>
              <a:gd name="T71" fmla="*/ 137 h 199"/>
              <a:gd name="T72" fmla="*/ 47 w 104"/>
              <a:gd name="T73" fmla="*/ 133 h 199"/>
              <a:gd name="T74" fmla="*/ 49 w 104"/>
              <a:gd name="T75" fmla="*/ 146 h 199"/>
              <a:gd name="T76" fmla="*/ 51 w 104"/>
              <a:gd name="T77" fmla="*/ 158 h 199"/>
              <a:gd name="T78" fmla="*/ 55 w 104"/>
              <a:gd name="T79" fmla="*/ 169 h 199"/>
              <a:gd name="T80" fmla="*/ 49 w 104"/>
              <a:gd name="T81" fmla="*/ 178 h 199"/>
              <a:gd name="T82" fmla="*/ 36 w 104"/>
              <a:gd name="T83" fmla="*/ 184 h 199"/>
              <a:gd name="T84" fmla="*/ 21 w 104"/>
              <a:gd name="T85" fmla="*/ 192 h 199"/>
              <a:gd name="T86" fmla="*/ 5 w 104"/>
              <a:gd name="T87" fmla="*/ 197 h 199"/>
              <a:gd name="T88" fmla="*/ 0 w 104"/>
              <a:gd name="T89" fmla="*/ 192 h 199"/>
              <a:gd name="T90" fmla="*/ 2 w 104"/>
              <a:gd name="T91" fmla="*/ 177 h 199"/>
              <a:gd name="T92" fmla="*/ 4 w 104"/>
              <a:gd name="T93" fmla="*/ 161 h 199"/>
              <a:gd name="T94" fmla="*/ 7 w 104"/>
              <a:gd name="T95" fmla="*/ 148 h 199"/>
              <a:gd name="T96" fmla="*/ 9 w 104"/>
              <a:gd name="T97" fmla="*/ 131 h 199"/>
              <a:gd name="T98" fmla="*/ 11 w 104"/>
              <a:gd name="T99" fmla="*/ 118 h 199"/>
              <a:gd name="T100" fmla="*/ 15 w 104"/>
              <a:gd name="T101" fmla="*/ 102 h 199"/>
              <a:gd name="T102" fmla="*/ 17 w 104"/>
              <a:gd name="T103" fmla="*/ 87 h 199"/>
              <a:gd name="T104" fmla="*/ 23 w 104"/>
              <a:gd name="T105" fmla="*/ 72 h 199"/>
              <a:gd name="T106" fmla="*/ 30 w 104"/>
              <a:gd name="T107" fmla="*/ 53 h 199"/>
              <a:gd name="T108" fmla="*/ 40 w 104"/>
              <a:gd name="T109" fmla="*/ 34 h 199"/>
              <a:gd name="T110" fmla="*/ 49 w 104"/>
              <a:gd name="T111" fmla="*/ 15 h 199"/>
              <a:gd name="T112" fmla="*/ 55 w 104"/>
              <a:gd name="T113" fmla="*/ 4 h 199"/>
              <a:gd name="T114" fmla="*/ 59 w 104"/>
              <a:gd name="T115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4" h="199">
                <a:moveTo>
                  <a:pt x="59" y="0"/>
                </a:moveTo>
                <a:lnTo>
                  <a:pt x="64" y="0"/>
                </a:lnTo>
                <a:lnTo>
                  <a:pt x="70" y="2"/>
                </a:lnTo>
                <a:lnTo>
                  <a:pt x="76" y="2"/>
                </a:lnTo>
                <a:lnTo>
                  <a:pt x="81" y="2"/>
                </a:lnTo>
                <a:lnTo>
                  <a:pt x="87" y="2"/>
                </a:lnTo>
                <a:lnTo>
                  <a:pt x="93" y="2"/>
                </a:lnTo>
                <a:lnTo>
                  <a:pt x="99" y="4"/>
                </a:lnTo>
                <a:lnTo>
                  <a:pt x="104" y="5"/>
                </a:lnTo>
                <a:lnTo>
                  <a:pt x="104" y="13"/>
                </a:lnTo>
                <a:lnTo>
                  <a:pt x="101" y="23"/>
                </a:lnTo>
                <a:lnTo>
                  <a:pt x="93" y="30"/>
                </a:lnTo>
                <a:lnTo>
                  <a:pt x="87" y="38"/>
                </a:lnTo>
                <a:lnTo>
                  <a:pt x="83" y="47"/>
                </a:lnTo>
                <a:lnTo>
                  <a:pt x="81" y="55"/>
                </a:lnTo>
                <a:lnTo>
                  <a:pt x="78" y="64"/>
                </a:lnTo>
                <a:lnTo>
                  <a:pt x="76" y="74"/>
                </a:lnTo>
                <a:lnTo>
                  <a:pt x="72" y="81"/>
                </a:lnTo>
                <a:lnTo>
                  <a:pt x="70" y="93"/>
                </a:lnTo>
                <a:lnTo>
                  <a:pt x="66" y="102"/>
                </a:lnTo>
                <a:lnTo>
                  <a:pt x="64" y="112"/>
                </a:lnTo>
                <a:lnTo>
                  <a:pt x="62" y="118"/>
                </a:lnTo>
                <a:lnTo>
                  <a:pt x="61" y="129"/>
                </a:lnTo>
                <a:lnTo>
                  <a:pt x="61" y="121"/>
                </a:lnTo>
                <a:lnTo>
                  <a:pt x="61" y="116"/>
                </a:lnTo>
                <a:lnTo>
                  <a:pt x="61" y="110"/>
                </a:lnTo>
                <a:lnTo>
                  <a:pt x="61" y="104"/>
                </a:lnTo>
                <a:lnTo>
                  <a:pt x="61" y="99"/>
                </a:lnTo>
                <a:lnTo>
                  <a:pt x="61" y="93"/>
                </a:lnTo>
                <a:lnTo>
                  <a:pt x="61" y="85"/>
                </a:lnTo>
                <a:lnTo>
                  <a:pt x="61" y="81"/>
                </a:lnTo>
                <a:lnTo>
                  <a:pt x="62" y="74"/>
                </a:lnTo>
                <a:lnTo>
                  <a:pt x="64" y="68"/>
                </a:lnTo>
                <a:lnTo>
                  <a:pt x="66" y="61"/>
                </a:lnTo>
                <a:lnTo>
                  <a:pt x="70" y="55"/>
                </a:lnTo>
                <a:lnTo>
                  <a:pt x="72" y="47"/>
                </a:lnTo>
                <a:lnTo>
                  <a:pt x="76" y="40"/>
                </a:lnTo>
                <a:lnTo>
                  <a:pt x="78" y="32"/>
                </a:lnTo>
                <a:lnTo>
                  <a:pt x="81" y="26"/>
                </a:lnTo>
                <a:lnTo>
                  <a:pt x="76" y="23"/>
                </a:lnTo>
                <a:lnTo>
                  <a:pt x="68" y="23"/>
                </a:lnTo>
                <a:lnTo>
                  <a:pt x="62" y="26"/>
                </a:lnTo>
                <a:lnTo>
                  <a:pt x="62" y="34"/>
                </a:lnTo>
                <a:lnTo>
                  <a:pt x="59" y="42"/>
                </a:lnTo>
                <a:lnTo>
                  <a:pt x="53" y="51"/>
                </a:lnTo>
                <a:lnTo>
                  <a:pt x="49" y="59"/>
                </a:lnTo>
                <a:lnTo>
                  <a:pt x="45" y="68"/>
                </a:lnTo>
                <a:lnTo>
                  <a:pt x="43" y="74"/>
                </a:lnTo>
                <a:lnTo>
                  <a:pt x="42" y="80"/>
                </a:lnTo>
                <a:lnTo>
                  <a:pt x="40" y="85"/>
                </a:lnTo>
                <a:lnTo>
                  <a:pt x="40" y="93"/>
                </a:lnTo>
                <a:lnTo>
                  <a:pt x="38" y="99"/>
                </a:lnTo>
                <a:lnTo>
                  <a:pt x="36" y="104"/>
                </a:lnTo>
                <a:lnTo>
                  <a:pt x="36" y="112"/>
                </a:lnTo>
                <a:lnTo>
                  <a:pt x="34" y="118"/>
                </a:lnTo>
                <a:lnTo>
                  <a:pt x="32" y="123"/>
                </a:lnTo>
                <a:lnTo>
                  <a:pt x="32" y="131"/>
                </a:lnTo>
                <a:lnTo>
                  <a:pt x="30" y="137"/>
                </a:lnTo>
                <a:lnTo>
                  <a:pt x="30" y="144"/>
                </a:lnTo>
                <a:lnTo>
                  <a:pt x="28" y="150"/>
                </a:lnTo>
                <a:lnTo>
                  <a:pt x="26" y="156"/>
                </a:lnTo>
                <a:lnTo>
                  <a:pt x="24" y="163"/>
                </a:lnTo>
                <a:lnTo>
                  <a:pt x="24" y="169"/>
                </a:lnTo>
                <a:lnTo>
                  <a:pt x="26" y="175"/>
                </a:lnTo>
                <a:lnTo>
                  <a:pt x="28" y="178"/>
                </a:lnTo>
                <a:lnTo>
                  <a:pt x="30" y="178"/>
                </a:lnTo>
                <a:lnTo>
                  <a:pt x="34" y="178"/>
                </a:lnTo>
                <a:lnTo>
                  <a:pt x="36" y="171"/>
                </a:lnTo>
                <a:lnTo>
                  <a:pt x="38" y="163"/>
                </a:lnTo>
                <a:lnTo>
                  <a:pt x="40" y="154"/>
                </a:lnTo>
                <a:lnTo>
                  <a:pt x="42" y="146"/>
                </a:lnTo>
                <a:lnTo>
                  <a:pt x="43" y="137"/>
                </a:lnTo>
                <a:lnTo>
                  <a:pt x="47" y="129"/>
                </a:lnTo>
                <a:lnTo>
                  <a:pt x="47" y="133"/>
                </a:lnTo>
                <a:lnTo>
                  <a:pt x="49" y="139"/>
                </a:lnTo>
                <a:lnTo>
                  <a:pt x="49" y="146"/>
                </a:lnTo>
                <a:lnTo>
                  <a:pt x="51" y="152"/>
                </a:lnTo>
                <a:lnTo>
                  <a:pt x="51" y="158"/>
                </a:lnTo>
                <a:lnTo>
                  <a:pt x="53" y="163"/>
                </a:lnTo>
                <a:lnTo>
                  <a:pt x="55" y="169"/>
                </a:lnTo>
                <a:lnTo>
                  <a:pt x="57" y="177"/>
                </a:lnTo>
                <a:lnTo>
                  <a:pt x="49" y="178"/>
                </a:lnTo>
                <a:lnTo>
                  <a:pt x="42" y="180"/>
                </a:lnTo>
                <a:lnTo>
                  <a:pt x="36" y="184"/>
                </a:lnTo>
                <a:lnTo>
                  <a:pt x="28" y="188"/>
                </a:lnTo>
                <a:lnTo>
                  <a:pt x="21" y="192"/>
                </a:lnTo>
                <a:lnTo>
                  <a:pt x="13" y="194"/>
                </a:lnTo>
                <a:lnTo>
                  <a:pt x="5" y="197"/>
                </a:lnTo>
                <a:lnTo>
                  <a:pt x="0" y="199"/>
                </a:lnTo>
                <a:lnTo>
                  <a:pt x="0" y="192"/>
                </a:lnTo>
                <a:lnTo>
                  <a:pt x="2" y="184"/>
                </a:lnTo>
                <a:lnTo>
                  <a:pt x="2" y="177"/>
                </a:lnTo>
                <a:lnTo>
                  <a:pt x="4" y="169"/>
                </a:lnTo>
                <a:lnTo>
                  <a:pt x="4" y="161"/>
                </a:lnTo>
                <a:lnTo>
                  <a:pt x="5" y="156"/>
                </a:lnTo>
                <a:lnTo>
                  <a:pt x="7" y="148"/>
                </a:lnTo>
                <a:lnTo>
                  <a:pt x="9" y="140"/>
                </a:lnTo>
                <a:lnTo>
                  <a:pt x="9" y="131"/>
                </a:lnTo>
                <a:lnTo>
                  <a:pt x="11" y="125"/>
                </a:lnTo>
                <a:lnTo>
                  <a:pt x="11" y="118"/>
                </a:lnTo>
                <a:lnTo>
                  <a:pt x="13" y="110"/>
                </a:lnTo>
                <a:lnTo>
                  <a:pt x="15" y="102"/>
                </a:lnTo>
                <a:lnTo>
                  <a:pt x="17" y="97"/>
                </a:lnTo>
                <a:lnTo>
                  <a:pt x="17" y="87"/>
                </a:lnTo>
                <a:lnTo>
                  <a:pt x="21" y="81"/>
                </a:lnTo>
                <a:lnTo>
                  <a:pt x="23" y="72"/>
                </a:lnTo>
                <a:lnTo>
                  <a:pt x="26" y="62"/>
                </a:lnTo>
                <a:lnTo>
                  <a:pt x="30" y="53"/>
                </a:lnTo>
                <a:lnTo>
                  <a:pt x="36" y="43"/>
                </a:lnTo>
                <a:lnTo>
                  <a:pt x="40" y="34"/>
                </a:lnTo>
                <a:lnTo>
                  <a:pt x="43" y="24"/>
                </a:lnTo>
                <a:lnTo>
                  <a:pt x="49" y="15"/>
                </a:lnTo>
                <a:lnTo>
                  <a:pt x="53" y="7"/>
                </a:lnTo>
                <a:lnTo>
                  <a:pt x="55" y="4"/>
                </a:lnTo>
                <a:lnTo>
                  <a:pt x="59" y="0"/>
                </a:lnTo>
                <a:lnTo>
                  <a:pt x="59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5" name="Freeform 75">
            <a:extLst>
              <a:ext uri="{FF2B5EF4-FFF2-40B4-BE49-F238E27FC236}">
                <a16:creationId xmlns:a16="http://schemas.microsoft.com/office/drawing/2014/main" id="{37AC4522-64BF-4BD7-9A4E-766551D71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850" y="4308475"/>
            <a:ext cx="203200" cy="223838"/>
          </a:xfrm>
          <a:custGeom>
            <a:avLst/>
            <a:gdLst>
              <a:gd name="T0" fmla="*/ 61 w 61"/>
              <a:gd name="T1" fmla="*/ 0 h 67"/>
              <a:gd name="T2" fmla="*/ 55 w 61"/>
              <a:gd name="T3" fmla="*/ 6 h 67"/>
              <a:gd name="T4" fmla="*/ 51 w 61"/>
              <a:gd name="T5" fmla="*/ 12 h 67"/>
              <a:gd name="T6" fmla="*/ 45 w 61"/>
              <a:gd name="T7" fmla="*/ 17 h 67"/>
              <a:gd name="T8" fmla="*/ 40 w 61"/>
              <a:gd name="T9" fmla="*/ 25 h 67"/>
              <a:gd name="T10" fmla="*/ 34 w 61"/>
              <a:gd name="T11" fmla="*/ 29 h 67"/>
              <a:gd name="T12" fmla="*/ 30 w 61"/>
              <a:gd name="T13" fmla="*/ 35 h 67"/>
              <a:gd name="T14" fmla="*/ 24 w 61"/>
              <a:gd name="T15" fmla="*/ 40 h 67"/>
              <a:gd name="T16" fmla="*/ 21 w 61"/>
              <a:gd name="T17" fmla="*/ 46 h 67"/>
              <a:gd name="T18" fmla="*/ 15 w 61"/>
              <a:gd name="T19" fmla="*/ 52 h 67"/>
              <a:gd name="T20" fmla="*/ 11 w 61"/>
              <a:gd name="T21" fmla="*/ 57 h 67"/>
              <a:gd name="T22" fmla="*/ 5 w 61"/>
              <a:gd name="T23" fmla="*/ 61 h 67"/>
              <a:gd name="T24" fmla="*/ 2 w 61"/>
              <a:gd name="T25" fmla="*/ 67 h 67"/>
              <a:gd name="T26" fmla="*/ 2 w 61"/>
              <a:gd name="T27" fmla="*/ 61 h 67"/>
              <a:gd name="T28" fmla="*/ 0 w 61"/>
              <a:gd name="T29" fmla="*/ 54 h 67"/>
              <a:gd name="T30" fmla="*/ 2 w 61"/>
              <a:gd name="T31" fmla="*/ 48 h 67"/>
              <a:gd name="T32" fmla="*/ 7 w 61"/>
              <a:gd name="T33" fmla="*/ 44 h 67"/>
              <a:gd name="T34" fmla="*/ 11 w 61"/>
              <a:gd name="T35" fmla="*/ 38 h 67"/>
              <a:gd name="T36" fmla="*/ 17 w 61"/>
              <a:gd name="T37" fmla="*/ 33 h 67"/>
              <a:gd name="T38" fmla="*/ 22 w 61"/>
              <a:gd name="T39" fmla="*/ 29 h 67"/>
              <a:gd name="T40" fmla="*/ 28 w 61"/>
              <a:gd name="T41" fmla="*/ 23 h 67"/>
              <a:gd name="T42" fmla="*/ 34 w 61"/>
              <a:gd name="T43" fmla="*/ 17 h 67"/>
              <a:gd name="T44" fmla="*/ 40 w 61"/>
              <a:gd name="T45" fmla="*/ 14 h 67"/>
              <a:gd name="T46" fmla="*/ 45 w 61"/>
              <a:gd name="T47" fmla="*/ 8 h 67"/>
              <a:gd name="T48" fmla="*/ 51 w 61"/>
              <a:gd name="T49" fmla="*/ 4 h 67"/>
              <a:gd name="T50" fmla="*/ 57 w 61"/>
              <a:gd name="T51" fmla="*/ 2 h 67"/>
              <a:gd name="T52" fmla="*/ 61 w 61"/>
              <a:gd name="T53" fmla="*/ 0 h 67"/>
              <a:gd name="T54" fmla="*/ 61 w 61"/>
              <a:gd name="T5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1" h="67">
                <a:moveTo>
                  <a:pt x="61" y="0"/>
                </a:moveTo>
                <a:lnTo>
                  <a:pt x="55" y="6"/>
                </a:lnTo>
                <a:lnTo>
                  <a:pt x="51" y="12"/>
                </a:lnTo>
                <a:lnTo>
                  <a:pt x="45" y="17"/>
                </a:lnTo>
                <a:lnTo>
                  <a:pt x="40" y="25"/>
                </a:lnTo>
                <a:lnTo>
                  <a:pt x="34" y="29"/>
                </a:lnTo>
                <a:lnTo>
                  <a:pt x="30" y="35"/>
                </a:lnTo>
                <a:lnTo>
                  <a:pt x="24" y="40"/>
                </a:lnTo>
                <a:lnTo>
                  <a:pt x="21" y="46"/>
                </a:lnTo>
                <a:lnTo>
                  <a:pt x="15" y="52"/>
                </a:lnTo>
                <a:lnTo>
                  <a:pt x="11" y="57"/>
                </a:lnTo>
                <a:lnTo>
                  <a:pt x="5" y="61"/>
                </a:lnTo>
                <a:lnTo>
                  <a:pt x="2" y="67"/>
                </a:lnTo>
                <a:lnTo>
                  <a:pt x="2" y="61"/>
                </a:lnTo>
                <a:lnTo>
                  <a:pt x="0" y="54"/>
                </a:lnTo>
                <a:lnTo>
                  <a:pt x="2" y="48"/>
                </a:lnTo>
                <a:lnTo>
                  <a:pt x="7" y="44"/>
                </a:lnTo>
                <a:lnTo>
                  <a:pt x="11" y="38"/>
                </a:lnTo>
                <a:lnTo>
                  <a:pt x="17" y="33"/>
                </a:lnTo>
                <a:lnTo>
                  <a:pt x="22" y="29"/>
                </a:lnTo>
                <a:lnTo>
                  <a:pt x="28" y="23"/>
                </a:lnTo>
                <a:lnTo>
                  <a:pt x="34" y="17"/>
                </a:lnTo>
                <a:lnTo>
                  <a:pt x="40" y="14"/>
                </a:lnTo>
                <a:lnTo>
                  <a:pt x="45" y="8"/>
                </a:lnTo>
                <a:lnTo>
                  <a:pt x="51" y="4"/>
                </a:lnTo>
                <a:lnTo>
                  <a:pt x="57" y="2"/>
                </a:lnTo>
                <a:lnTo>
                  <a:pt x="61" y="0"/>
                </a:lnTo>
                <a:lnTo>
                  <a:pt x="61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6" name="Freeform 76">
            <a:extLst>
              <a:ext uri="{FF2B5EF4-FFF2-40B4-BE49-F238E27FC236}">
                <a16:creationId xmlns:a16="http://schemas.microsoft.com/office/drawing/2014/main" id="{57742F33-FF91-48F7-9D6C-93CC37F60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63" y="4321176"/>
            <a:ext cx="196850" cy="530225"/>
          </a:xfrm>
          <a:custGeom>
            <a:avLst/>
            <a:gdLst>
              <a:gd name="T0" fmla="*/ 50 w 59"/>
              <a:gd name="T1" fmla="*/ 0 h 158"/>
              <a:gd name="T2" fmla="*/ 56 w 59"/>
              <a:gd name="T3" fmla="*/ 0 h 158"/>
              <a:gd name="T4" fmla="*/ 59 w 59"/>
              <a:gd name="T5" fmla="*/ 4 h 158"/>
              <a:gd name="T6" fmla="*/ 59 w 59"/>
              <a:gd name="T7" fmla="*/ 10 h 158"/>
              <a:gd name="T8" fmla="*/ 58 w 59"/>
              <a:gd name="T9" fmla="*/ 15 h 158"/>
              <a:gd name="T10" fmla="*/ 52 w 59"/>
              <a:gd name="T11" fmla="*/ 25 h 158"/>
              <a:gd name="T12" fmla="*/ 46 w 59"/>
              <a:gd name="T13" fmla="*/ 36 h 158"/>
              <a:gd name="T14" fmla="*/ 42 w 59"/>
              <a:gd name="T15" fmla="*/ 40 h 158"/>
              <a:gd name="T16" fmla="*/ 39 w 59"/>
              <a:gd name="T17" fmla="*/ 46 h 158"/>
              <a:gd name="T18" fmla="*/ 35 w 59"/>
              <a:gd name="T19" fmla="*/ 51 h 158"/>
              <a:gd name="T20" fmla="*/ 33 w 59"/>
              <a:gd name="T21" fmla="*/ 57 h 158"/>
              <a:gd name="T22" fmla="*/ 31 w 59"/>
              <a:gd name="T23" fmla="*/ 65 h 158"/>
              <a:gd name="T24" fmla="*/ 29 w 59"/>
              <a:gd name="T25" fmla="*/ 72 h 158"/>
              <a:gd name="T26" fmla="*/ 27 w 59"/>
              <a:gd name="T27" fmla="*/ 82 h 158"/>
              <a:gd name="T28" fmla="*/ 25 w 59"/>
              <a:gd name="T29" fmla="*/ 91 h 158"/>
              <a:gd name="T30" fmla="*/ 21 w 59"/>
              <a:gd name="T31" fmla="*/ 99 h 158"/>
              <a:gd name="T32" fmla="*/ 20 w 59"/>
              <a:gd name="T33" fmla="*/ 107 h 158"/>
              <a:gd name="T34" fmla="*/ 18 w 59"/>
              <a:gd name="T35" fmla="*/ 116 h 158"/>
              <a:gd name="T36" fmla="*/ 16 w 59"/>
              <a:gd name="T37" fmla="*/ 124 h 158"/>
              <a:gd name="T38" fmla="*/ 14 w 59"/>
              <a:gd name="T39" fmla="*/ 131 h 158"/>
              <a:gd name="T40" fmla="*/ 12 w 59"/>
              <a:gd name="T41" fmla="*/ 139 h 158"/>
              <a:gd name="T42" fmla="*/ 10 w 59"/>
              <a:gd name="T43" fmla="*/ 147 h 158"/>
              <a:gd name="T44" fmla="*/ 10 w 59"/>
              <a:gd name="T45" fmla="*/ 154 h 158"/>
              <a:gd name="T46" fmla="*/ 4 w 59"/>
              <a:gd name="T47" fmla="*/ 156 h 158"/>
              <a:gd name="T48" fmla="*/ 0 w 59"/>
              <a:gd name="T49" fmla="*/ 158 h 158"/>
              <a:gd name="T50" fmla="*/ 0 w 59"/>
              <a:gd name="T51" fmla="*/ 150 h 158"/>
              <a:gd name="T52" fmla="*/ 0 w 59"/>
              <a:gd name="T53" fmla="*/ 143 h 158"/>
              <a:gd name="T54" fmla="*/ 2 w 59"/>
              <a:gd name="T55" fmla="*/ 135 h 158"/>
              <a:gd name="T56" fmla="*/ 2 w 59"/>
              <a:gd name="T57" fmla="*/ 126 h 158"/>
              <a:gd name="T58" fmla="*/ 2 w 59"/>
              <a:gd name="T59" fmla="*/ 118 h 158"/>
              <a:gd name="T60" fmla="*/ 4 w 59"/>
              <a:gd name="T61" fmla="*/ 110 h 158"/>
              <a:gd name="T62" fmla="*/ 4 w 59"/>
              <a:gd name="T63" fmla="*/ 103 h 158"/>
              <a:gd name="T64" fmla="*/ 4 w 59"/>
              <a:gd name="T65" fmla="*/ 95 h 158"/>
              <a:gd name="T66" fmla="*/ 8 w 59"/>
              <a:gd name="T67" fmla="*/ 86 h 158"/>
              <a:gd name="T68" fmla="*/ 10 w 59"/>
              <a:gd name="T69" fmla="*/ 76 h 158"/>
              <a:gd name="T70" fmla="*/ 14 w 59"/>
              <a:gd name="T71" fmla="*/ 67 h 158"/>
              <a:gd name="T72" fmla="*/ 20 w 59"/>
              <a:gd name="T73" fmla="*/ 57 h 158"/>
              <a:gd name="T74" fmla="*/ 21 w 59"/>
              <a:gd name="T75" fmla="*/ 48 h 158"/>
              <a:gd name="T76" fmla="*/ 25 w 59"/>
              <a:gd name="T77" fmla="*/ 40 h 158"/>
              <a:gd name="T78" fmla="*/ 29 w 59"/>
              <a:gd name="T79" fmla="*/ 29 h 158"/>
              <a:gd name="T80" fmla="*/ 33 w 59"/>
              <a:gd name="T81" fmla="*/ 21 h 158"/>
              <a:gd name="T82" fmla="*/ 42 w 59"/>
              <a:gd name="T83" fmla="*/ 10 h 158"/>
              <a:gd name="T84" fmla="*/ 50 w 59"/>
              <a:gd name="T85" fmla="*/ 0 h 158"/>
              <a:gd name="T86" fmla="*/ 50 w 59"/>
              <a:gd name="T87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158">
                <a:moveTo>
                  <a:pt x="50" y="0"/>
                </a:moveTo>
                <a:lnTo>
                  <a:pt x="56" y="0"/>
                </a:lnTo>
                <a:lnTo>
                  <a:pt x="59" y="4"/>
                </a:lnTo>
                <a:lnTo>
                  <a:pt x="59" y="10"/>
                </a:lnTo>
                <a:lnTo>
                  <a:pt x="58" y="15"/>
                </a:lnTo>
                <a:lnTo>
                  <a:pt x="52" y="25"/>
                </a:lnTo>
                <a:lnTo>
                  <a:pt x="46" y="36"/>
                </a:lnTo>
                <a:lnTo>
                  <a:pt x="42" y="40"/>
                </a:lnTo>
                <a:lnTo>
                  <a:pt x="39" y="46"/>
                </a:lnTo>
                <a:lnTo>
                  <a:pt x="35" y="51"/>
                </a:lnTo>
                <a:lnTo>
                  <a:pt x="33" y="57"/>
                </a:lnTo>
                <a:lnTo>
                  <a:pt x="31" y="65"/>
                </a:lnTo>
                <a:lnTo>
                  <a:pt x="29" y="72"/>
                </a:lnTo>
                <a:lnTo>
                  <a:pt x="27" y="82"/>
                </a:lnTo>
                <a:lnTo>
                  <a:pt x="25" y="91"/>
                </a:lnTo>
                <a:lnTo>
                  <a:pt x="21" y="99"/>
                </a:lnTo>
                <a:lnTo>
                  <a:pt x="20" y="107"/>
                </a:lnTo>
                <a:lnTo>
                  <a:pt x="18" y="116"/>
                </a:lnTo>
                <a:lnTo>
                  <a:pt x="16" y="124"/>
                </a:lnTo>
                <a:lnTo>
                  <a:pt x="14" y="131"/>
                </a:lnTo>
                <a:lnTo>
                  <a:pt x="12" y="139"/>
                </a:lnTo>
                <a:lnTo>
                  <a:pt x="10" y="147"/>
                </a:lnTo>
                <a:lnTo>
                  <a:pt x="10" y="154"/>
                </a:lnTo>
                <a:lnTo>
                  <a:pt x="4" y="156"/>
                </a:lnTo>
                <a:lnTo>
                  <a:pt x="0" y="158"/>
                </a:lnTo>
                <a:lnTo>
                  <a:pt x="0" y="150"/>
                </a:lnTo>
                <a:lnTo>
                  <a:pt x="0" y="143"/>
                </a:lnTo>
                <a:lnTo>
                  <a:pt x="2" y="135"/>
                </a:lnTo>
                <a:lnTo>
                  <a:pt x="2" y="126"/>
                </a:lnTo>
                <a:lnTo>
                  <a:pt x="2" y="118"/>
                </a:lnTo>
                <a:lnTo>
                  <a:pt x="4" y="110"/>
                </a:lnTo>
                <a:lnTo>
                  <a:pt x="4" y="103"/>
                </a:lnTo>
                <a:lnTo>
                  <a:pt x="4" y="95"/>
                </a:lnTo>
                <a:lnTo>
                  <a:pt x="8" y="86"/>
                </a:lnTo>
                <a:lnTo>
                  <a:pt x="10" y="76"/>
                </a:lnTo>
                <a:lnTo>
                  <a:pt x="14" y="67"/>
                </a:lnTo>
                <a:lnTo>
                  <a:pt x="20" y="57"/>
                </a:lnTo>
                <a:lnTo>
                  <a:pt x="21" y="48"/>
                </a:lnTo>
                <a:lnTo>
                  <a:pt x="25" y="40"/>
                </a:lnTo>
                <a:lnTo>
                  <a:pt x="29" y="29"/>
                </a:lnTo>
                <a:lnTo>
                  <a:pt x="33" y="21"/>
                </a:lnTo>
                <a:lnTo>
                  <a:pt x="42" y="10"/>
                </a:lnTo>
                <a:lnTo>
                  <a:pt x="50" y="0"/>
                </a:lnTo>
                <a:lnTo>
                  <a:pt x="50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7" name="Freeform 77">
            <a:extLst>
              <a:ext uri="{FF2B5EF4-FFF2-40B4-BE49-F238E27FC236}">
                <a16:creationId xmlns:a16="http://schemas.microsoft.com/office/drawing/2014/main" id="{4E31083D-23CD-445F-8034-47B837925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75" y="4416426"/>
            <a:ext cx="101600" cy="474663"/>
          </a:xfrm>
          <a:custGeom>
            <a:avLst/>
            <a:gdLst>
              <a:gd name="T0" fmla="*/ 11 w 28"/>
              <a:gd name="T1" fmla="*/ 0 h 140"/>
              <a:gd name="T2" fmla="*/ 15 w 28"/>
              <a:gd name="T3" fmla="*/ 2 h 140"/>
              <a:gd name="T4" fmla="*/ 15 w 28"/>
              <a:gd name="T5" fmla="*/ 7 h 140"/>
              <a:gd name="T6" fmla="*/ 13 w 28"/>
              <a:gd name="T7" fmla="*/ 13 h 140"/>
              <a:gd name="T8" fmla="*/ 17 w 28"/>
              <a:gd name="T9" fmla="*/ 19 h 140"/>
              <a:gd name="T10" fmla="*/ 17 w 28"/>
              <a:gd name="T11" fmla="*/ 26 h 140"/>
              <a:gd name="T12" fmla="*/ 17 w 28"/>
              <a:gd name="T13" fmla="*/ 34 h 140"/>
              <a:gd name="T14" fmla="*/ 17 w 28"/>
              <a:gd name="T15" fmla="*/ 41 h 140"/>
              <a:gd name="T16" fmla="*/ 19 w 28"/>
              <a:gd name="T17" fmla="*/ 49 h 140"/>
              <a:gd name="T18" fmla="*/ 19 w 28"/>
              <a:gd name="T19" fmla="*/ 57 h 140"/>
              <a:gd name="T20" fmla="*/ 19 w 28"/>
              <a:gd name="T21" fmla="*/ 64 h 140"/>
              <a:gd name="T22" fmla="*/ 21 w 28"/>
              <a:gd name="T23" fmla="*/ 72 h 140"/>
              <a:gd name="T24" fmla="*/ 21 w 28"/>
              <a:gd name="T25" fmla="*/ 79 h 140"/>
              <a:gd name="T26" fmla="*/ 21 w 28"/>
              <a:gd name="T27" fmla="*/ 87 h 140"/>
              <a:gd name="T28" fmla="*/ 23 w 28"/>
              <a:gd name="T29" fmla="*/ 95 h 140"/>
              <a:gd name="T30" fmla="*/ 23 w 28"/>
              <a:gd name="T31" fmla="*/ 102 h 140"/>
              <a:gd name="T32" fmla="*/ 24 w 28"/>
              <a:gd name="T33" fmla="*/ 110 h 140"/>
              <a:gd name="T34" fmla="*/ 24 w 28"/>
              <a:gd name="T35" fmla="*/ 118 h 140"/>
              <a:gd name="T36" fmla="*/ 24 w 28"/>
              <a:gd name="T37" fmla="*/ 125 h 140"/>
              <a:gd name="T38" fmla="*/ 26 w 28"/>
              <a:gd name="T39" fmla="*/ 133 h 140"/>
              <a:gd name="T40" fmla="*/ 28 w 28"/>
              <a:gd name="T41" fmla="*/ 140 h 140"/>
              <a:gd name="T42" fmla="*/ 24 w 28"/>
              <a:gd name="T43" fmla="*/ 133 h 140"/>
              <a:gd name="T44" fmla="*/ 21 w 28"/>
              <a:gd name="T45" fmla="*/ 127 h 140"/>
              <a:gd name="T46" fmla="*/ 19 w 28"/>
              <a:gd name="T47" fmla="*/ 118 h 140"/>
              <a:gd name="T48" fmla="*/ 17 w 28"/>
              <a:gd name="T49" fmla="*/ 112 h 140"/>
              <a:gd name="T50" fmla="*/ 15 w 28"/>
              <a:gd name="T51" fmla="*/ 106 h 140"/>
              <a:gd name="T52" fmla="*/ 13 w 28"/>
              <a:gd name="T53" fmla="*/ 100 h 140"/>
              <a:gd name="T54" fmla="*/ 13 w 28"/>
              <a:gd name="T55" fmla="*/ 95 h 140"/>
              <a:gd name="T56" fmla="*/ 11 w 28"/>
              <a:gd name="T57" fmla="*/ 89 h 140"/>
              <a:gd name="T58" fmla="*/ 9 w 28"/>
              <a:gd name="T59" fmla="*/ 78 h 140"/>
              <a:gd name="T60" fmla="*/ 7 w 28"/>
              <a:gd name="T61" fmla="*/ 68 h 140"/>
              <a:gd name="T62" fmla="*/ 5 w 28"/>
              <a:gd name="T63" fmla="*/ 62 h 140"/>
              <a:gd name="T64" fmla="*/ 5 w 28"/>
              <a:gd name="T65" fmla="*/ 57 h 140"/>
              <a:gd name="T66" fmla="*/ 4 w 28"/>
              <a:gd name="T67" fmla="*/ 53 h 140"/>
              <a:gd name="T68" fmla="*/ 4 w 28"/>
              <a:gd name="T69" fmla="*/ 47 h 140"/>
              <a:gd name="T70" fmla="*/ 2 w 28"/>
              <a:gd name="T71" fmla="*/ 41 h 140"/>
              <a:gd name="T72" fmla="*/ 2 w 28"/>
              <a:gd name="T73" fmla="*/ 36 h 140"/>
              <a:gd name="T74" fmla="*/ 0 w 28"/>
              <a:gd name="T75" fmla="*/ 30 h 140"/>
              <a:gd name="T76" fmla="*/ 0 w 28"/>
              <a:gd name="T77" fmla="*/ 26 h 140"/>
              <a:gd name="T78" fmla="*/ 2 w 28"/>
              <a:gd name="T79" fmla="*/ 19 h 140"/>
              <a:gd name="T80" fmla="*/ 5 w 28"/>
              <a:gd name="T81" fmla="*/ 13 h 140"/>
              <a:gd name="T82" fmla="*/ 7 w 28"/>
              <a:gd name="T83" fmla="*/ 5 h 140"/>
              <a:gd name="T84" fmla="*/ 11 w 28"/>
              <a:gd name="T85" fmla="*/ 0 h 140"/>
              <a:gd name="T86" fmla="*/ 11 w 28"/>
              <a:gd name="T8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" h="140">
                <a:moveTo>
                  <a:pt x="11" y="0"/>
                </a:moveTo>
                <a:lnTo>
                  <a:pt x="15" y="2"/>
                </a:lnTo>
                <a:lnTo>
                  <a:pt x="15" y="7"/>
                </a:lnTo>
                <a:lnTo>
                  <a:pt x="13" y="13"/>
                </a:lnTo>
                <a:lnTo>
                  <a:pt x="17" y="19"/>
                </a:lnTo>
                <a:lnTo>
                  <a:pt x="17" y="26"/>
                </a:lnTo>
                <a:lnTo>
                  <a:pt x="17" y="34"/>
                </a:lnTo>
                <a:lnTo>
                  <a:pt x="17" y="41"/>
                </a:lnTo>
                <a:lnTo>
                  <a:pt x="19" y="49"/>
                </a:lnTo>
                <a:lnTo>
                  <a:pt x="19" y="57"/>
                </a:lnTo>
                <a:lnTo>
                  <a:pt x="19" y="64"/>
                </a:lnTo>
                <a:lnTo>
                  <a:pt x="21" y="72"/>
                </a:lnTo>
                <a:lnTo>
                  <a:pt x="21" y="79"/>
                </a:lnTo>
                <a:lnTo>
                  <a:pt x="21" y="87"/>
                </a:lnTo>
                <a:lnTo>
                  <a:pt x="23" y="95"/>
                </a:lnTo>
                <a:lnTo>
                  <a:pt x="23" y="102"/>
                </a:lnTo>
                <a:lnTo>
                  <a:pt x="24" y="110"/>
                </a:lnTo>
                <a:lnTo>
                  <a:pt x="24" y="118"/>
                </a:lnTo>
                <a:lnTo>
                  <a:pt x="24" y="125"/>
                </a:lnTo>
                <a:lnTo>
                  <a:pt x="26" y="133"/>
                </a:lnTo>
                <a:lnTo>
                  <a:pt x="28" y="140"/>
                </a:lnTo>
                <a:lnTo>
                  <a:pt x="24" y="133"/>
                </a:lnTo>
                <a:lnTo>
                  <a:pt x="21" y="127"/>
                </a:lnTo>
                <a:lnTo>
                  <a:pt x="19" y="118"/>
                </a:lnTo>
                <a:lnTo>
                  <a:pt x="17" y="112"/>
                </a:lnTo>
                <a:lnTo>
                  <a:pt x="15" y="106"/>
                </a:lnTo>
                <a:lnTo>
                  <a:pt x="13" y="100"/>
                </a:lnTo>
                <a:lnTo>
                  <a:pt x="13" y="95"/>
                </a:lnTo>
                <a:lnTo>
                  <a:pt x="11" y="89"/>
                </a:lnTo>
                <a:lnTo>
                  <a:pt x="9" y="78"/>
                </a:lnTo>
                <a:lnTo>
                  <a:pt x="7" y="68"/>
                </a:lnTo>
                <a:lnTo>
                  <a:pt x="5" y="62"/>
                </a:lnTo>
                <a:lnTo>
                  <a:pt x="5" y="57"/>
                </a:lnTo>
                <a:lnTo>
                  <a:pt x="4" y="53"/>
                </a:lnTo>
                <a:lnTo>
                  <a:pt x="4" y="47"/>
                </a:lnTo>
                <a:lnTo>
                  <a:pt x="2" y="41"/>
                </a:lnTo>
                <a:lnTo>
                  <a:pt x="2" y="36"/>
                </a:lnTo>
                <a:lnTo>
                  <a:pt x="0" y="30"/>
                </a:lnTo>
                <a:lnTo>
                  <a:pt x="0" y="26"/>
                </a:lnTo>
                <a:lnTo>
                  <a:pt x="2" y="19"/>
                </a:lnTo>
                <a:lnTo>
                  <a:pt x="5" y="13"/>
                </a:lnTo>
                <a:lnTo>
                  <a:pt x="7" y="5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8" name="Freeform 78">
            <a:extLst>
              <a:ext uri="{FF2B5EF4-FFF2-40B4-BE49-F238E27FC236}">
                <a16:creationId xmlns:a16="http://schemas.microsoft.com/office/drawing/2014/main" id="{05ED649E-B8CB-4FFC-A9F8-87C751927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1" y="4457700"/>
            <a:ext cx="169863" cy="223838"/>
          </a:xfrm>
          <a:custGeom>
            <a:avLst/>
            <a:gdLst>
              <a:gd name="T0" fmla="*/ 45 w 49"/>
              <a:gd name="T1" fmla="*/ 0 h 67"/>
              <a:gd name="T2" fmla="*/ 49 w 49"/>
              <a:gd name="T3" fmla="*/ 0 h 67"/>
              <a:gd name="T4" fmla="*/ 49 w 49"/>
              <a:gd name="T5" fmla="*/ 6 h 67"/>
              <a:gd name="T6" fmla="*/ 45 w 49"/>
              <a:gd name="T7" fmla="*/ 10 h 67"/>
              <a:gd name="T8" fmla="*/ 41 w 49"/>
              <a:gd name="T9" fmla="*/ 15 h 67"/>
              <a:gd name="T10" fmla="*/ 36 w 49"/>
              <a:gd name="T11" fmla="*/ 21 h 67"/>
              <a:gd name="T12" fmla="*/ 32 w 49"/>
              <a:gd name="T13" fmla="*/ 27 h 67"/>
              <a:gd name="T14" fmla="*/ 26 w 49"/>
              <a:gd name="T15" fmla="*/ 32 h 67"/>
              <a:gd name="T16" fmla="*/ 22 w 49"/>
              <a:gd name="T17" fmla="*/ 40 h 67"/>
              <a:gd name="T18" fmla="*/ 19 w 49"/>
              <a:gd name="T19" fmla="*/ 46 h 67"/>
              <a:gd name="T20" fmla="*/ 13 w 49"/>
              <a:gd name="T21" fmla="*/ 51 h 67"/>
              <a:gd name="T22" fmla="*/ 9 w 49"/>
              <a:gd name="T23" fmla="*/ 57 h 67"/>
              <a:gd name="T24" fmla="*/ 5 w 49"/>
              <a:gd name="T25" fmla="*/ 65 h 67"/>
              <a:gd name="T26" fmla="*/ 5 w 49"/>
              <a:gd name="T27" fmla="*/ 67 h 67"/>
              <a:gd name="T28" fmla="*/ 5 w 49"/>
              <a:gd name="T29" fmla="*/ 67 h 67"/>
              <a:gd name="T30" fmla="*/ 1 w 49"/>
              <a:gd name="T31" fmla="*/ 63 h 67"/>
              <a:gd name="T32" fmla="*/ 0 w 49"/>
              <a:gd name="T33" fmla="*/ 59 h 67"/>
              <a:gd name="T34" fmla="*/ 0 w 49"/>
              <a:gd name="T35" fmla="*/ 53 h 67"/>
              <a:gd name="T36" fmla="*/ 0 w 49"/>
              <a:gd name="T37" fmla="*/ 48 h 67"/>
              <a:gd name="T38" fmla="*/ 0 w 49"/>
              <a:gd name="T39" fmla="*/ 42 h 67"/>
              <a:gd name="T40" fmla="*/ 1 w 49"/>
              <a:gd name="T41" fmla="*/ 36 h 67"/>
              <a:gd name="T42" fmla="*/ 5 w 49"/>
              <a:gd name="T43" fmla="*/ 32 h 67"/>
              <a:gd name="T44" fmla="*/ 11 w 49"/>
              <a:gd name="T45" fmla="*/ 29 h 67"/>
              <a:gd name="T46" fmla="*/ 19 w 49"/>
              <a:gd name="T47" fmla="*/ 21 h 67"/>
              <a:gd name="T48" fmla="*/ 28 w 49"/>
              <a:gd name="T49" fmla="*/ 15 h 67"/>
              <a:gd name="T50" fmla="*/ 36 w 49"/>
              <a:gd name="T51" fmla="*/ 8 h 67"/>
              <a:gd name="T52" fmla="*/ 45 w 49"/>
              <a:gd name="T53" fmla="*/ 2 h 67"/>
              <a:gd name="T54" fmla="*/ 45 w 49"/>
              <a:gd name="T55" fmla="*/ 0 h 67"/>
              <a:gd name="T56" fmla="*/ 45 w 49"/>
              <a:gd name="T5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" h="67">
                <a:moveTo>
                  <a:pt x="45" y="0"/>
                </a:moveTo>
                <a:lnTo>
                  <a:pt x="49" y="0"/>
                </a:lnTo>
                <a:lnTo>
                  <a:pt x="49" y="6"/>
                </a:lnTo>
                <a:lnTo>
                  <a:pt x="45" y="10"/>
                </a:lnTo>
                <a:lnTo>
                  <a:pt x="41" y="15"/>
                </a:lnTo>
                <a:lnTo>
                  <a:pt x="36" y="21"/>
                </a:lnTo>
                <a:lnTo>
                  <a:pt x="32" y="27"/>
                </a:lnTo>
                <a:lnTo>
                  <a:pt x="26" y="32"/>
                </a:lnTo>
                <a:lnTo>
                  <a:pt x="22" y="40"/>
                </a:lnTo>
                <a:lnTo>
                  <a:pt x="19" y="46"/>
                </a:lnTo>
                <a:lnTo>
                  <a:pt x="13" y="51"/>
                </a:lnTo>
                <a:lnTo>
                  <a:pt x="9" y="57"/>
                </a:lnTo>
                <a:lnTo>
                  <a:pt x="5" y="65"/>
                </a:lnTo>
                <a:lnTo>
                  <a:pt x="5" y="67"/>
                </a:lnTo>
                <a:lnTo>
                  <a:pt x="5" y="67"/>
                </a:lnTo>
                <a:lnTo>
                  <a:pt x="1" y="63"/>
                </a:lnTo>
                <a:lnTo>
                  <a:pt x="0" y="59"/>
                </a:lnTo>
                <a:lnTo>
                  <a:pt x="0" y="53"/>
                </a:lnTo>
                <a:lnTo>
                  <a:pt x="0" y="48"/>
                </a:lnTo>
                <a:lnTo>
                  <a:pt x="0" y="42"/>
                </a:lnTo>
                <a:lnTo>
                  <a:pt x="1" y="36"/>
                </a:lnTo>
                <a:lnTo>
                  <a:pt x="5" y="32"/>
                </a:lnTo>
                <a:lnTo>
                  <a:pt x="11" y="29"/>
                </a:lnTo>
                <a:lnTo>
                  <a:pt x="19" y="21"/>
                </a:lnTo>
                <a:lnTo>
                  <a:pt x="28" y="15"/>
                </a:lnTo>
                <a:lnTo>
                  <a:pt x="36" y="8"/>
                </a:lnTo>
                <a:lnTo>
                  <a:pt x="45" y="2"/>
                </a:lnTo>
                <a:lnTo>
                  <a:pt x="45" y="0"/>
                </a:lnTo>
                <a:lnTo>
                  <a:pt x="45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9" name="Freeform 79">
            <a:extLst>
              <a:ext uri="{FF2B5EF4-FFF2-40B4-BE49-F238E27FC236}">
                <a16:creationId xmlns:a16="http://schemas.microsoft.com/office/drawing/2014/main" id="{7219A021-EB21-481E-A519-DBAF42585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889" y="4497389"/>
            <a:ext cx="250825" cy="631825"/>
          </a:xfrm>
          <a:custGeom>
            <a:avLst/>
            <a:gdLst>
              <a:gd name="T0" fmla="*/ 29 w 75"/>
              <a:gd name="T1" fmla="*/ 8 h 187"/>
              <a:gd name="T2" fmla="*/ 27 w 75"/>
              <a:gd name="T3" fmla="*/ 23 h 187"/>
              <a:gd name="T4" fmla="*/ 25 w 75"/>
              <a:gd name="T5" fmla="*/ 40 h 187"/>
              <a:gd name="T6" fmla="*/ 21 w 75"/>
              <a:gd name="T7" fmla="*/ 55 h 187"/>
              <a:gd name="T8" fmla="*/ 19 w 75"/>
              <a:gd name="T9" fmla="*/ 71 h 187"/>
              <a:gd name="T10" fmla="*/ 18 w 75"/>
              <a:gd name="T11" fmla="*/ 88 h 187"/>
              <a:gd name="T12" fmla="*/ 18 w 75"/>
              <a:gd name="T13" fmla="*/ 103 h 187"/>
              <a:gd name="T14" fmla="*/ 16 w 75"/>
              <a:gd name="T15" fmla="*/ 120 h 187"/>
              <a:gd name="T16" fmla="*/ 18 w 75"/>
              <a:gd name="T17" fmla="*/ 126 h 187"/>
              <a:gd name="T18" fmla="*/ 23 w 75"/>
              <a:gd name="T19" fmla="*/ 113 h 187"/>
              <a:gd name="T20" fmla="*/ 27 w 75"/>
              <a:gd name="T21" fmla="*/ 97 h 187"/>
              <a:gd name="T22" fmla="*/ 37 w 75"/>
              <a:gd name="T23" fmla="*/ 78 h 187"/>
              <a:gd name="T24" fmla="*/ 44 w 75"/>
              <a:gd name="T25" fmla="*/ 67 h 187"/>
              <a:gd name="T26" fmla="*/ 48 w 75"/>
              <a:gd name="T27" fmla="*/ 59 h 187"/>
              <a:gd name="T28" fmla="*/ 50 w 75"/>
              <a:gd name="T29" fmla="*/ 46 h 187"/>
              <a:gd name="T30" fmla="*/ 52 w 75"/>
              <a:gd name="T31" fmla="*/ 35 h 187"/>
              <a:gd name="T32" fmla="*/ 54 w 75"/>
              <a:gd name="T33" fmla="*/ 36 h 187"/>
              <a:gd name="T34" fmla="*/ 54 w 75"/>
              <a:gd name="T35" fmla="*/ 48 h 187"/>
              <a:gd name="T36" fmla="*/ 52 w 75"/>
              <a:gd name="T37" fmla="*/ 59 h 187"/>
              <a:gd name="T38" fmla="*/ 52 w 75"/>
              <a:gd name="T39" fmla="*/ 71 h 187"/>
              <a:gd name="T40" fmla="*/ 52 w 75"/>
              <a:gd name="T41" fmla="*/ 82 h 187"/>
              <a:gd name="T42" fmla="*/ 52 w 75"/>
              <a:gd name="T43" fmla="*/ 94 h 187"/>
              <a:gd name="T44" fmla="*/ 52 w 75"/>
              <a:gd name="T45" fmla="*/ 105 h 187"/>
              <a:gd name="T46" fmla="*/ 52 w 75"/>
              <a:gd name="T47" fmla="*/ 116 h 187"/>
              <a:gd name="T48" fmla="*/ 48 w 75"/>
              <a:gd name="T49" fmla="*/ 128 h 187"/>
              <a:gd name="T50" fmla="*/ 42 w 75"/>
              <a:gd name="T51" fmla="*/ 141 h 187"/>
              <a:gd name="T52" fmla="*/ 37 w 75"/>
              <a:gd name="T53" fmla="*/ 152 h 187"/>
              <a:gd name="T54" fmla="*/ 33 w 75"/>
              <a:gd name="T55" fmla="*/ 166 h 187"/>
              <a:gd name="T56" fmla="*/ 35 w 75"/>
              <a:gd name="T57" fmla="*/ 175 h 187"/>
              <a:gd name="T58" fmla="*/ 42 w 75"/>
              <a:gd name="T59" fmla="*/ 168 h 187"/>
              <a:gd name="T60" fmla="*/ 48 w 75"/>
              <a:gd name="T61" fmla="*/ 156 h 187"/>
              <a:gd name="T62" fmla="*/ 56 w 75"/>
              <a:gd name="T63" fmla="*/ 143 h 187"/>
              <a:gd name="T64" fmla="*/ 63 w 75"/>
              <a:gd name="T65" fmla="*/ 130 h 187"/>
              <a:gd name="T66" fmla="*/ 71 w 75"/>
              <a:gd name="T67" fmla="*/ 116 h 187"/>
              <a:gd name="T68" fmla="*/ 73 w 75"/>
              <a:gd name="T69" fmla="*/ 116 h 187"/>
              <a:gd name="T70" fmla="*/ 71 w 75"/>
              <a:gd name="T71" fmla="*/ 128 h 187"/>
              <a:gd name="T72" fmla="*/ 69 w 75"/>
              <a:gd name="T73" fmla="*/ 139 h 187"/>
              <a:gd name="T74" fmla="*/ 67 w 75"/>
              <a:gd name="T75" fmla="*/ 152 h 187"/>
              <a:gd name="T76" fmla="*/ 59 w 75"/>
              <a:gd name="T77" fmla="*/ 168 h 187"/>
              <a:gd name="T78" fmla="*/ 42 w 75"/>
              <a:gd name="T79" fmla="*/ 179 h 187"/>
              <a:gd name="T80" fmla="*/ 25 w 75"/>
              <a:gd name="T81" fmla="*/ 185 h 187"/>
              <a:gd name="T82" fmla="*/ 12 w 75"/>
              <a:gd name="T83" fmla="*/ 185 h 187"/>
              <a:gd name="T84" fmla="*/ 6 w 75"/>
              <a:gd name="T85" fmla="*/ 181 h 187"/>
              <a:gd name="T86" fmla="*/ 2 w 75"/>
              <a:gd name="T87" fmla="*/ 183 h 187"/>
              <a:gd name="T88" fmla="*/ 0 w 75"/>
              <a:gd name="T89" fmla="*/ 171 h 187"/>
              <a:gd name="T90" fmla="*/ 2 w 75"/>
              <a:gd name="T91" fmla="*/ 160 h 187"/>
              <a:gd name="T92" fmla="*/ 2 w 75"/>
              <a:gd name="T93" fmla="*/ 149 h 187"/>
              <a:gd name="T94" fmla="*/ 2 w 75"/>
              <a:gd name="T95" fmla="*/ 139 h 187"/>
              <a:gd name="T96" fmla="*/ 2 w 75"/>
              <a:gd name="T97" fmla="*/ 128 h 187"/>
              <a:gd name="T98" fmla="*/ 2 w 75"/>
              <a:gd name="T99" fmla="*/ 116 h 187"/>
              <a:gd name="T100" fmla="*/ 2 w 75"/>
              <a:gd name="T101" fmla="*/ 105 h 187"/>
              <a:gd name="T102" fmla="*/ 2 w 75"/>
              <a:gd name="T103" fmla="*/ 94 h 187"/>
              <a:gd name="T104" fmla="*/ 2 w 75"/>
              <a:gd name="T105" fmla="*/ 84 h 187"/>
              <a:gd name="T106" fmla="*/ 6 w 75"/>
              <a:gd name="T107" fmla="*/ 67 h 187"/>
              <a:gd name="T108" fmla="*/ 10 w 75"/>
              <a:gd name="T109" fmla="*/ 48 h 187"/>
              <a:gd name="T110" fmla="*/ 18 w 75"/>
              <a:gd name="T111" fmla="*/ 27 h 187"/>
              <a:gd name="T112" fmla="*/ 25 w 75"/>
              <a:gd name="T113" fmla="*/ 8 h 187"/>
              <a:gd name="T114" fmla="*/ 31 w 75"/>
              <a:gd name="T115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5" h="187">
                <a:moveTo>
                  <a:pt x="31" y="0"/>
                </a:moveTo>
                <a:lnTo>
                  <a:pt x="29" y="8"/>
                </a:lnTo>
                <a:lnTo>
                  <a:pt x="29" y="16"/>
                </a:lnTo>
                <a:lnTo>
                  <a:pt x="27" y="23"/>
                </a:lnTo>
                <a:lnTo>
                  <a:pt x="25" y="33"/>
                </a:lnTo>
                <a:lnTo>
                  <a:pt x="25" y="40"/>
                </a:lnTo>
                <a:lnTo>
                  <a:pt x="23" y="48"/>
                </a:lnTo>
                <a:lnTo>
                  <a:pt x="21" y="55"/>
                </a:lnTo>
                <a:lnTo>
                  <a:pt x="21" y="63"/>
                </a:lnTo>
                <a:lnTo>
                  <a:pt x="19" y="71"/>
                </a:lnTo>
                <a:lnTo>
                  <a:pt x="19" y="80"/>
                </a:lnTo>
                <a:lnTo>
                  <a:pt x="18" y="88"/>
                </a:lnTo>
                <a:lnTo>
                  <a:pt x="18" y="95"/>
                </a:lnTo>
                <a:lnTo>
                  <a:pt x="18" y="103"/>
                </a:lnTo>
                <a:lnTo>
                  <a:pt x="16" y="111"/>
                </a:lnTo>
                <a:lnTo>
                  <a:pt x="16" y="120"/>
                </a:lnTo>
                <a:lnTo>
                  <a:pt x="16" y="130"/>
                </a:lnTo>
                <a:lnTo>
                  <a:pt x="18" y="126"/>
                </a:lnTo>
                <a:lnTo>
                  <a:pt x="21" y="120"/>
                </a:lnTo>
                <a:lnTo>
                  <a:pt x="23" y="113"/>
                </a:lnTo>
                <a:lnTo>
                  <a:pt x="25" y="109"/>
                </a:lnTo>
                <a:lnTo>
                  <a:pt x="27" y="97"/>
                </a:lnTo>
                <a:lnTo>
                  <a:pt x="33" y="88"/>
                </a:lnTo>
                <a:lnTo>
                  <a:pt x="37" y="78"/>
                </a:lnTo>
                <a:lnTo>
                  <a:pt x="40" y="67"/>
                </a:lnTo>
                <a:lnTo>
                  <a:pt x="44" y="67"/>
                </a:lnTo>
                <a:lnTo>
                  <a:pt x="48" y="65"/>
                </a:lnTo>
                <a:lnTo>
                  <a:pt x="48" y="59"/>
                </a:lnTo>
                <a:lnTo>
                  <a:pt x="50" y="54"/>
                </a:lnTo>
                <a:lnTo>
                  <a:pt x="50" y="46"/>
                </a:lnTo>
                <a:lnTo>
                  <a:pt x="50" y="40"/>
                </a:lnTo>
                <a:lnTo>
                  <a:pt x="52" y="35"/>
                </a:lnTo>
                <a:lnTo>
                  <a:pt x="54" y="31"/>
                </a:lnTo>
                <a:lnTo>
                  <a:pt x="54" y="36"/>
                </a:lnTo>
                <a:lnTo>
                  <a:pt x="54" y="42"/>
                </a:lnTo>
                <a:lnTo>
                  <a:pt x="54" y="48"/>
                </a:lnTo>
                <a:lnTo>
                  <a:pt x="54" y="54"/>
                </a:lnTo>
                <a:lnTo>
                  <a:pt x="52" y="59"/>
                </a:lnTo>
                <a:lnTo>
                  <a:pt x="52" y="65"/>
                </a:lnTo>
                <a:lnTo>
                  <a:pt x="52" y="71"/>
                </a:lnTo>
                <a:lnTo>
                  <a:pt x="52" y="76"/>
                </a:lnTo>
                <a:lnTo>
                  <a:pt x="52" y="82"/>
                </a:lnTo>
                <a:lnTo>
                  <a:pt x="52" y="88"/>
                </a:lnTo>
                <a:lnTo>
                  <a:pt x="52" y="94"/>
                </a:lnTo>
                <a:lnTo>
                  <a:pt x="52" y="99"/>
                </a:lnTo>
                <a:lnTo>
                  <a:pt x="52" y="105"/>
                </a:lnTo>
                <a:lnTo>
                  <a:pt x="52" y="111"/>
                </a:lnTo>
                <a:lnTo>
                  <a:pt x="52" y="116"/>
                </a:lnTo>
                <a:lnTo>
                  <a:pt x="52" y="122"/>
                </a:lnTo>
                <a:lnTo>
                  <a:pt x="48" y="128"/>
                </a:lnTo>
                <a:lnTo>
                  <a:pt x="46" y="133"/>
                </a:lnTo>
                <a:lnTo>
                  <a:pt x="42" y="141"/>
                </a:lnTo>
                <a:lnTo>
                  <a:pt x="40" y="147"/>
                </a:lnTo>
                <a:lnTo>
                  <a:pt x="37" y="152"/>
                </a:lnTo>
                <a:lnTo>
                  <a:pt x="35" y="160"/>
                </a:lnTo>
                <a:lnTo>
                  <a:pt x="33" y="166"/>
                </a:lnTo>
                <a:lnTo>
                  <a:pt x="31" y="173"/>
                </a:lnTo>
                <a:lnTo>
                  <a:pt x="35" y="175"/>
                </a:lnTo>
                <a:lnTo>
                  <a:pt x="38" y="171"/>
                </a:lnTo>
                <a:lnTo>
                  <a:pt x="42" y="168"/>
                </a:lnTo>
                <a:lnTo>
                  <a:pt x="44" y="164"/>
                </a:lnTo>
                <a:lnTo>
                  <a:pt x="48" y="156"/>
                </a:lnTo>
                <a:lnTo>
                  <a:pt x="52" y="151"/>
                </a:lnTo>
                <a:lnTo>
                  <a:pt x="56" y="143"/>
                </a:lnTo>
                <a:lnTo>
                  <a:pt x="59" y="137"/>
                </a:lnTo>
                <a:lnTo>
                  <a:pt x="63" y="130"/>
                </a:lnTo>
                <a:lnTo>
                  <a:pt x="67" y="124"/>
                </a:lnTo>
                <a:lnTo>
                  <a:pt x="71" y="116"/>
                </a:lnTo>
                <a:lnTo>
                  <a:pt x="75" y="111"/>
                </a:lnTo>
                <a:lnTo>
                  <a:pt x="73" y="116"/>
                </a:lnTo>
                <a:lnTo>
                  <a:pt x="73" y="122"/>
                </a:lnTo>
                <a:lnTo>
                  <a:pt x="71" y="128"/>
                </a:lnTo>
                <a:lnTo>
                  <a:pt x="71" y="133"/>
                </a:lnTo>
                <a:lnTo>
                  <a:pt x="69" y="139"/>
                </a:lnTo>
                <a:lnTo>
                  <a:pt x="69" y="147"/>
                </a:lnTo>
                <a:lnTo>
                  <a:pt x="67" y="152"/>
                </a:lnTo>
                <a:lnTo>
                  <a:pt x="67" y="160"/>
                </a:lnTo>
                <a:lnTo>
                  <a:pt x="59" y="168"/>
                </a:lnTo>
                <a:lnTo>
                  <a:pt x="52" y="179"/>
                </a:lnTo>
                <a:lnTo>
                  <a:pt x="42" y="179"/>
                </a:lnTo>
                <a:lnTo>
                  <a:pt x="33" y="183"/>
                </a:lnTo>
                <a:lnTo>
                  <a:pt x="25" y="185"/>
                </a:lnTo>
                <a:lnTo>
                  <a:pt x="16" y="187"/>
                </a:lnTo>
                <a:lnTo>
                  <a:pt x="12" y="185"/>
                </a:lnTo>
                <a:lnTo>
                  <a:pt x="8" y="181"/>
                </a:lnTo>
                <a:lnTo>
                  <a:pt x="6" y="181"/>
                </a:lnTo>
                <a:lnTo>
                  <a:pt x="6" y="187"/>
                </a:lnTo>
                <a:lnTo>
                  <a:pt x="2" y="183"/>
                </a:lnTo>
                <a:lnTo>
                  <a:pt x="0" y="179"/>
                </a:lnTo>
                <a:lnTo>
                  <a:pt x="0" y="171"/>
                </a:lnTo>
                <a:lnTo>
                  <a:pt x="2" y="166"/>
                </a:lnTo>
                <a:lnTo>
                  <a:pt x="2" y="160"/>
                </a:lnTo>
                <a:lnTo>
                  <a:pt x="2" y="154"/>
                </a:lnTo>
                <a:lnTo>
                  <a:pt x="2" y="149"/>
                </a:lnTo>
                <a:lnTo>
                  <a:pt x="2" y="145"/>
                </a:lnTo>
                <a:lnTo>
                  <a:pt x="2" y="139"/>
                </a:lnTo>
                <a:lnTo>
                  <a:pt x="2" y="133"/>
                </a:lnTo>
                <a:lnTo>
                  <a:pt x="2" y="128"/>
                </a:lnTo>
                <a:lnTo>
                  <a:pt x="2" y="122"/>
                </a:lnTo>
                <a:lnTo>
                  <a:pt x="2" y="116"/>
                </a:lnTo>
                <a:lnTo>
                  <a:pt x="2" y="111"/>
                </a:lnTo>
                <a:lnTo>
                  <a:pt x="2" y="105"/>
                </a:lnTo>
                <a:lnTo>
                  <a:pt x="2" y="99"/>
                </a:lnTo>
                <a:lnTo>
                  <a:pt x="2" y="94"/>
                </a:lnTo>
                <a:lnTo>
                  <a:pt x="2" y="90"/>
                </a:lnTo>
                <a:lnTo>
                  <a:pt x="2" y="84"/>
                </a:lnTo>
                <a:lnTo>
                  <a:pt x="4" y="78"/>
                </a:lnTo>
                <a:lnTo>
                  <a:pt x="6" y="67"/>
                </a:lnTo>
                <a:lnTo>
                  <a:pt x="8" y="57"/>
                </a:lnTo>
                <a:lnTo>
                  <a:pt x="10" y="48"/>
                </a:lnTo>
                <a:lnTo>
                  <a:pt x="14" y="38"/>
                </a:lnTo>
                <a:lnTo>
                  <a:pt x="18" y="27"/>
                </a:lnTo>
                <a:lnTo>
                  <a:pt x="21" y="17"/>
                </a:lnTo>
                <a:lnTo>
                  <a:pt x="25" y="8"/>
                </a:lnTo>
                <a:lnTo>
                  <a:pt x="31" y="0"/>
                </a:lnTo>
                <a:lnTo>
                  <a:pt x="31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0" name="Freeform 80">
            <a:extLst>
              <a:ext uri="{FF2B5EF4-FFF2-40B4-BE49-F238E27FC236}">
                <a16:creationId xmlns:a16="http://schemas.microsoft.com/office/drawing/2014/main" id="{2E7977CD-59A0-44FD-B438-47413DA7A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3339" y="4497389"/>
            <a:ext cx="33337" cy="26987"/>
          </a:xfrm>
          <a:custGeom>
            <a:avLst/>
            <a:gdLst>
              <a:gd name="T0" fmla="*/ 12 w 12"/>
              <a:gd name="T1" fmla="*/ 0 h 8"/>
              <a:gd name="T2" fmla="*/ 12 w 12"/>
              <a:gd name="T3" fmla="*/ 2 h 8"/>
              <a:gd name="T4" fmla="*/ 10 w 12"/>
              <a:gd name="T5" fmla="*/ 6 h 8"/>
              <a:gd name="T6" fmla="*/ 4 w 12"/>
              <a:gd name="T7" fmla="*/ 8 h 8"/>
              <a:gd name="T8" fmla="*/ 0 w 12"/>
              <a:gd name="T9" fmla="*/ 8 h 8"/>
              <a:gd name="T10" fmla="*/ 0 w 12"/>
              <a:gd name="T11" fmla="*/ 6 h 8"/>
              <a:gd name="T12" fmla="*/ 6 w 12"/>
              <a:gd name="T13" fmla="*/ 2 h 8"/>
              <a:gd name="T14" fmla="*/ 12 w 12"/>
              <a:gd name="T15" fmla="*/ 0 h 8"/>
              <a:gd name="T16" fmla="*/ 12 w 12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8">
                <a:moveTo>
                  <a:pt x="12" y="0"/>
                </a:moveTo>
                <a:lnTo>
                  <a:pt x="12" y="2"/>
                </a:lnTo>
                <a:lnTo>
                  <a:pt x="10" y="6"/>
                </a:lnTo>
                <a:lnTo>
                  <a:pt x="4" y="8"/>
                </a:lnTo>
                <a:lnTo>
                  <a:pt x="0" y="8"/>
                </a:lnTo>
                <a:lnTo>
                  <a:pt x="0" y="6"/>
                </a:lnTo>
                <a:lnTo>
                  <a:pt x="6" y="2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1" name="Freeform 81">
            <a:extLst>
              <a:ext uri="{FF2B5EF4-FFF2-40B4-BE49-F238E27FC236}">
                <a16:creationId xmlns:a16="http://schemas.microsoft.com/office/drawing/2014/main" id="{A87E748C-B0C2-4694-9B4C-A76F31353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505326"/>
            <a:ext cx="400050" cy="271463"/>
          </a:xfrm>
          <a:custGeom>
            <a:avLst/>
            <a:gdLst>
              <a:gd name="T0" fmla="*/ 101 w 118"/>
              <a:gd name="T1" fmla="*/ 0 h 80"/>
              <a:gd name="T2" fmla="*/ 107 w 118"/>
              <a:gd name="T3" fmla="*/ 0 h 80"/>
              <a:gd name="T4" fmla="*/ 109 w 118"/>
              <a:gd name="T5" fmla="*/ 4 h 80"/>
              <a:gd name="T6" fmla="*/ 111 w 118"/>
              <a:gd name="T7" fmla="*/ 8 h 80"/>
              <a:gd name="T8" fmla="*/ 114 w 118"/>
              <a:gd name="T9" fmla="*/ 15 h 80"/>
              <a:gd name="T10" fmla="*/ 114 w 118"/>
              <a:gd name="T11" fmla="*/ 21 h 80"/>
              <a:gd name="T12" fmla="*/ 114 w 118"/>
              <a:gd name="T13" fmla="*/ 27 h 80"/>
              <a:gd name="T14" fmla="*/ 114 w 118"/>
              <a:gd name="T15" fmla="*/ 34 h 80"/>
              <a:gd name="T16" fmla="*/ 114 w 118"/>
              <a:gd name="T17" fmla="*/ 40 h 80"/>
              <a:gd name="T18" fmla="*/ 114 w 118"/>
              <a:gd name="T19" fmla="*/ 46 h 80"/>
              <a:gd name="T20" fmla="*/ 116 w 118"/>
              <a:gd name="T21" fmla="*/ 52 h 80"/>
              <a:gd name="T22" fmla="*/ 116 w 118"/>
              <a:gd name="T23" fmla="*/ 59 h 80"/>
              <a:gd name="T24" fmla="*/ 118 w 118"/>
              <a:gd name="T25" fmla="*/ 65 h 80"/>
              <a:gd name="T26" fmla="*/ 112 w 118"/>
              <a:gd name="T27" fmla="*/ 65 h 80"/>
              <a:gd name="T28" fmla="*/ 107 w 118"/>
              <a:gd name="T29" fmla="*/ 67 h 80"/>
              <a:gd name="T30" fmla="*/ 101 w 118"/>
              <a:gd name="T31" fmla="*/ 67 h 80"/>
              <a:gd name="T32" fmla="*/ 95 w 118"/>
              <a:gd name="T33" fmla="*/ 69 h 80"/>
              <a:gd name="T34" fmla="*/ 90 w 118"/>
              <a:gd name="T35" fmla="*/ 71 h 80"/>
              <a:gd name="T36" fmla="*/ 84 w 118"/>
              <a:gd name="T37" fmla="*/ 71 h 80"/>
              <a:gd name="T38" fmla="*/ 71 w 118"/>
              <a:gd name="T39" fmla="*/ 80 h 80"/>
              <a:gd name="T40" fmla="*/ 80 w 118"/>
              <a:gd name="T41" fmla="*/ 69 h 80"/>
              <a:gd name="T42" fmla="*/ 90 w 118"/>
              <a:gd name="T43" fmla="*/ 59 h 80"/>
              <a:gd name="T44" fmla="*/ 99 w 118"/>
              <a:gd name="T45" fmla="*/ 50 h 80"/>
              <a:gd name="T46" fmla="*/ 107 w 118"/>
              <a:gd name="T47" fmla="*/ 42 h 80"/>
              <a:gd name="T48" fmla="*/ 107 w 118"/>
              <a:gd name="T49" fmla="*/ 34 h 80"/>
              <a:gd name="T50" fmla="*/ 103 w 118"/>
              <a:gd name="T51" fmla="*/ 31 h 80"/>
              <a:gd name="T52" fmla="*/ 97 w 118"/>
              <a:gd name="T53" fmla="*/ 29 h 80"/>
              <a:gd name="T54" fmla="*/ 90 w 118"/>
              <a:gd name="T55" fmla="*/ 29 h 80"/>
              <a:gd name="T56" fmla="*/ 82 w 118"/>
              <a:gd name="T57" fmla="*/ 31 h 80"/>
              <a:gd name="T58" fmla="*/ 74 w 118"/>
              <a:gd name="T59" fmla="*/ 33 h 80"/>
              <a:gd name="T60" fmla="*/ 67 w 118"/>
              <a:gd name="T61" fmla="*/ 34 h 80"/>
              <a:gd name="T62" fmla="*/ 59 w 118"/>
              <a:gd name="T63" fmla="*/ 36 h 80"/>
              <a:gd name="T64" fmla="*/ 52 w 118"/>
              <a:gd name="T65" fmla="*/ 38 h 80"/>
              <a:gd name="T66" fmla="*/ 44 w 118"/>
              <a:gd name="T67" fmla="*/ 40 h 80"/>
              <a:gd name="T68" fmla="*/ 38 w 118"/>
              <a:gd name="T69" fmla="*/ 42 h 80"/>
              <a:gd name="T70" fmla="*/ 33 w 118"/>
              <a:gd name="T71" fmla="*/ 46 h 80"/>
              <a:gd name="T72" fmla="*/ 25 w 118"/>
              <a:gd name="T73" fmla="*/ 50 h 80"/>
              <a:gd name="T74" fmla="*/ 17 w 118"/>
              <a:gd name="T75" fmla="*/ 55 h 80"/>
              <a:gd name="T76" fmla="*/ 12 w 118"/>
              <a:gd name="T77" fmla="*/ 59 h 80"/>
              <a:gd name="T78" fmla="*/ 6 w 118"/>
              <a:gd name="T79" fmla="*/ 65 h 80"/>
              <a:gd name="T80" fmla="*/ 0 w 118"/>
              <a:gd name="T81" fmla="*/ 59 h 80"/>
              <a:gd name="T82" fmla="*/ 0 w 118"/>
              <a:gd name="T83" fmla="*/ 53 h 80"/>
              <a:gd name="T84" fmla="*/ 0 w 118"/>
              <a:gd name="T85" fmla="*/ 46 h 80"/>
              <a:gd name="T86" fmla="*/ 2 w 118"/>
              <a:gd name="T87" fmla="*/ 40 h 80"/>
              <a:gd name="T88" fmla="*/ 8 w 118"/>
              <a:gd name="T89" fmla="*/ 38 h 80"/>
              <a:gd name="T90" fmla="*/ 14 w 118"/>
              <a:gd name="T91" fmla="*/ 34 h 80"/>
              <a:gd name="T92" fmla="*/ 19 w 118"/>
              <a:gd name="T93" fmla="*/ 33 h 80"/>
              <a:gd name="T94" fmla="*/ 25 w 118"/>
              <a:gd name="T95" fmla="*/ 31 h 80"/>
              <a:gd name="T96" fmla="*/ 31 w 118"/>
              <a:gd name="T97" fmla="*/ 27 h 80"/>
              <a:gd name="T98" fmla="*/ 38 w 118"/>
              <a:gd name="T99" fmla="*/ 25 h 80"/>
              <a:gd name="T100" fmla="*/ 44 w 118"/>
              <a:gd name="T101" fmla="*/ 21 h 80"/>
              <a:gd name="T102" fmla="*/ 52 w 118"/>
              <a:gd name="T103" fmla="*/ 19 h 80"/>
              <a:gd name="T104" fmla="*/ 57 w 118"/>
              <a:gd name="T105" fmla="*/ 17 h 80"/>
              <a:gd name="T106" fmla="*/ 63 w 118"/>
              <a:gd name="T107" fmla="*/ 14 h 80"/>
              <a:gd name="T108" fmla="*/ 69 w 118"/>
              <a:gd name="T109" fmla="*/ 12 h 80"/>
              <a:gd name="T110" fmla="*/ 74 w 118"/>
              <a:gd name="T111" fmla="*/ 10 h 80"/>
              <a:gd name="T112" fmla="*/ 80 w 118"/>
              <a:gd name="T113" fmla="*/ 6 h 80"/>
              <a:gd name="T114" fmla="*/ 88 w 118"/>
              <a:gd name="T115" fmla="*/ 4 h 80"/>
              <a:gd name="T116" fmla="*/ 93 w 118"/>
              <a:gd name="T117" fmla="*/ 2 h 80"/>
              <a:gd name="T118" fmla="*/ 101 w 118"/>
              <a:gd name="T119" fmla="*/ 0 h 80"/>
              <a:gd name="T120" fmla="*/ 101 w 118"/>
              <a:gd name="T121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8" h="80">
                <a:moveTo>
                  <a:pt x="101" y="0"/>
                </a:moveTo>
                <a:lnTo>
                  <a:pt x="107" y="0"/>
                </a:lnTo>
                <a:lnTo>
                  <a:pt x="109" y="4"/>
                </a:lnTo>
                <a:lnTo>
                  <a:pt x="111" y="8"/>
                </a:lnTo>
                <a:lnTo>
                  <a:pt x="114" y="15"/>
                </a:lnTo>
                <a:lnTo>
                  <a:pt x="114" y="21"/>
                </a:lnTo>
                <a:lnTo>
                  <a:pt x="114" y="27"/>
                </a:lnTo>
                <a:lnTo>
                  <a:pt x="114" y="34"/>
                </a:lnTo>
                <a:lnTo>
                  <a:pt x="114" y="40"/>
                </a:lnTo>
                <a:lnTo>
                  <a:pt x="114" y="46"/>
                </a:lnTo>
                <a:lnTo>
                  <a:pt x="116" y="52"/>
                </a:lnTo>
                <a:lnTo>
                  <a:pt x="116" y="59"/>
                </a:lnTo>
                <a:lnTo>
                  <a:pt x="118" y="65"/>
                </a:lnTo>
                <a:lnTo>
                  <a:pt x="112" y="65"/>
                </a:lnTo>
                <a:lnTo>
                  <a:pt x="107" y="67"/>
                </a:lnTo>
                <a:lnTo>
                  <a:pt x="101" y="67"/>
                </a:lnTo>
                <a:lnTo>
                  <a:pt x="95" y="69"/>
                </a:lnTo>
                <a:lnTo>
                  <a:pt x="90" y="71"/>
                </a:lnTo>
                <a:lnTo>
                  <a:pt x="84" y="71"/>
                </a:lnTo>
                <a:lnTo>
                  <a:pt x="71" y="80"/>
                </a:lnTo>
                <a:lnTo>
                  <a:pt x="80" y="69"/>
                </a:lnTo>
                <a:lnTo>
                  <a:pt x="90" y="59"/>
                </a:lnTo>
                <a:lnTo>
                  <a:pt x="99" y="50"/>
                </a:lnTo>
                <a:lnTo>
                  <a:pt x="107" y="42"/>
                </a:lnTo>
                <a:lnTo>
                  <a:pt x="107" y="34"/>
                </a:lnTo>
                <a:lnTo>
                  <a:pt x="103" y="31"/>
                </a:lnTo>
                <a:lnTo>
                  <a:pt x="97" y="29"/>
                </a:lnTo>
                <a:lnTo>
                  <a:pt x="90" y="29"/>
                </a:lnTo>
                <a:lnTo>
                  <a:pt x="82" y="31"/>
                </a:lnTo>
                <a:lnTo>
                  <a:pt x="74" y="33"/>
                </a:lnTo>
                <a:lnTo>
                  <a:pt x="67" y="34"/>
                </a:lnTo>
                <a:lnTo>
                  <a:pt x="59" y="36"/>
                </a:lnTo>
                <a:lnTo>
                  <a:pt x="52" y="38"/>
                </a:lnTo>
                <a:lnTo>
                  <a:pt x="44" y="40"/>
                </a:lnTo>
                <a:lnTo>
                  <a:pt x="38" y="42"/>
                </a:lnTo>
                <a:lnTo>
                  <a:pt x="33" y="46"/>
                </a:lnTo>
                <a:lnTo>
                  <a:pt x="25" y="50"/>
                </a:lnTo>
                <a:lnTo>
                  <a:pt x="17" y="55"/>
                </a:lnTo>
                <a:lnTo>
                  <a:pt x="12" y="59"/>
                </a:lnTo>
                <a:lnTo>
                  <a:pt x="6" y="65"/>
                </a:lnTo>
                <a:lnTo>
                  <a:pt x="0" y="59"/>
                </a:lnTo>
                <a:lnTo>
                  <a:pt x="0" y="53"/>
                </a:lnTo>
                <a:lnTo>
                  <a:pt x="0" y="46"/>
                </a:lnTo>
                <a:lnTo>
                  <a:pt x="2" y="40"/>
                </a:lnTo>
                <a:lnTo>
                  <a:pt x="8" y="38"/>
                </a:lnTo>
                <a:lnTo>
                  <a:pt x="14" y="34"/>
                </a:lnTo>
                <a:lnTo>
                  <a:pt x="19" y="33"/>
                </a:lnTo>
                <a:lnTo>
                  <a:pt x="25" y="31"/>
                </a:lnTo>
                <a:lnTo>
                  <a:pt x="31" y="27"/>
                </a:lnTo>
                <a:lnTo>
                  <a:pt x="38" y="25"/>
                </a:lnTo>
                <a:lnTo>
                  <a:pt x="44" y="21"/>
                </a:lnTo>
                <a:lnTo>
                  <a:pt x="52" y="19"/>
                </a:lnTo>
                <a:lnTo>
                  <a:pt x="57" y="17"/>
                </a:lnTo>
                <a:lnTo>
                  <a:pt x="63" y="14"/>
                </a:lnTo>
                <a:lnTo>
                  <a:pt x="69" y="12"/>
                </a:lnTo>
                <a:lnTo>
                  <a:pt x="74" y="10"/>
                </a:lnTo>
                <a:lnTo>
                  <a:pt x="80" y="6"/>
                </a:lnTo>
                <a:lnTo>
                  <a:pt x="88" y="4"/>
                </a:lnTo>
                <a:lnTo>
                  <a:pt x="93" y="2"/>
                </a:lnTo>
                <a:lnTo>
                  <a:pt x="101" y="0"/>
                </a:lnTo>
                <a:lnTo>
                  <a:pt x="101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" name="Freeform 82">
            <a:extLst>
              <a:ext uri="{FF2B5EF4-FFF2-40B4-BE49-F238E27FC236}">
                <a16:creationId xmlns:a16="http://schemas.microsoft.com/office/drawing/2014/main" id="{A4A3864D-4444-457E-AB43-03F0D7AFE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1" y="4505325"/>
            <a:ext cx="358775" cy="420688"/>
          </a:xfrm>
          <a:custGeom>
            <a:avLst/>
            <a:gdLst>
              <a:gd name="T0" fmla="*/ 74 w 106"/>
              <a:gd name="T1" fmla="*/ 0 h 124"/>
              <a:gd name="T2" fmla="*/ 70 w 106"/>
              <a:gd name="T3" fmla="*/ 6 h 124"/>
              <a:gd name="T4" fmla="*/ 59 w 106"/>
              <a:gd name="T5" fmla="*/ 25 h 124"/>
              <a:gd name="T6" fmla="*/ 45 w 106"/>
              <a:gd name="T7" fmla="*/ 46 h 124"/>
              <a:gd name="T8" fmla="*/ 38 w 106"/>
              <a:gd name="T9" fmla="*/ 61 h 124"/>
              <a:gd name="T10" fmla="*/ 38 w 106"/>
              <a:gd name="T11" fmla="*/ 74 h 124"/>
              <a:gd name="T12" fmla="*/ 44 w 106"/>
              <a:gd name="T13" fmla="*/ 71 h 124"/>
              <a:gd name="T14" fmla="*/ 61 w 106"/>
              <a:gd name="T15" fmla="*/ 52 h 124"/>
              <a:gd name="T16" fmla="*/ 76 w 106"/>
              <a:gd name="T17" fmla="*/ 34 h 124"/>
              <a:gd name="T18" fmla="*/ 91 w 106"/>
              <a:gd name="T19" fmla="*/ 15 h 124"/>
              <a:gd name="T20" fmla="*/ 103 w 106"/>
              <a:gd name="T21" fmla="*/ 6 h 124"/>
              <a:gd name="T22" fmla="*/ 101 w 106"/>
              <a:gd name="T23" fmla="*/ 12 h 124"/>
              <a:gd name="T24" fmla="*/ 91 w 106"/>
              <a:gd name="T25" fmla="*/ 27 h 124"/>
              <a:gd name="T26" fmla="*/ 82 w 106"/>
              <a:gd name="T27" fmla="*/ 42 h 124"/>
              <a:gd name="T28" fmla="*/ 72 w 106"/>
              <a:gd name="T29" fmla="*/ 55 h 124"/>
              <a:gd name="T30" fmla="*/ 65 w 106"/>
              <a:gd name="T31" fmla="*/ 69 h 124"/>
              <a:gd name="T32" fmla="*/ 55 w 106"/>
              <a:gd name="T33" fmla="*/ 82 h 124"/>
              <a:gd name="T34" fmla="*/ 45 w 106"/>
              <a:gd name="T35" fmla="*/ 93 h 124"/>
              <a:gd name="T36" fmla="*/ 38 w 106"/>
              <a:gd name="T37" fmla="*/ 107 h 124"/>
              <a:gd name="T38" fmla="*/ 26 w 106"/>
              <a:gd name="T39" fmla="*/ 114 h 124"/>
              <a:gd name="T40" fmla="*/ 17 w 106"/>
              <a:gd name="T41" fmla="*/ 118 h 124"/>
              <a:gd name="T42" fmla="*/ 13 w 106"/>
              <a:gd name="T43" fmla="*/ 120 h 124"/>
              <a:gd name="T44" fmla="*/ 4 w 106"/>
              <a:gd name="T45" fmla="*/ 124 h 124"/>
              <a:gd name="T46" fmla="*/ 0 w 106"/>
              <a:gd name="T47" fmla="*/ 116 h 124"/>
              <a:gd name="T48" fmla="*/ 2 w 106"/>
              <a:gd name="T49" fmla="*/ 103 h 124"/>
              <a:gd name="T50" fmla="*/ 4 w 106"/>
              <a:gd name="T51" fmla="*/ 88 h 124"/>
              <a:gd name="T52" fmla="*/ 6 w 106"/>
              <a:gd name="T53" fmla="*/ 73 h 124"/>
              <a:gd name="T54" fmla="*/ 15 w 106"/>
              <a:gd name="T55" fmla="*/ 59 h 124"/>
              <a:gd name="T56" fmla="*/ 30 w 106"/>
              <a:gd name="T57" fmla="*/ 42 h 124"/>
              <a:gd name="T58" fmla="*/ 47 w 106"/>
              <a:gd name="T59" fmla="*/ 25 h 124"/>
              <a:gd name="T60" fmla="*/ 63 w 106"/>
              <a:gd name="T61" fmla="*/ 8 h 124"/>
              <a:gd name="T62" fmla="*/ 72 w 106"/>
              <a:gd name="T6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6" h="124">
                <a:moveTo>
                  <a:pt x="72" y="0"/>
                </a:moveTo>
                <a:lnTo>
                  <a:pt x="74" y="0"/>
                </a:lnTo>
                <a:lnTo>
                  <a:pt x="76" y="0"/>
                </a:lnTo>
                <a:lnTo>
                  <a:pt x="70" y="6"/>
                </a:lnTo>
                <a:lnTo>
                  <a:pt x="66" y="15"/>
                </a:lnTo>
                <a:lnTo>
                  <a:pt x="59" y="25"/>
                </a:lnTo>
                <a:lnTo>
                  <a:pt x="53" y="36"/>
                </a:lnTo>
                <a:lnTo>
                  <a:pt x="45" y="46"/>
                </a:lnTo>
                <a:lnTo>
                  <a:pt x="40" y="55"/>
                </a:lnTo>
                <a:lnTo>
                  <a:pt x="38" y="61"/>
                </a:lnTo>
                <a:lnTo>
                  <a:pt x="38" y="69"/>
                </a:lnTo>
                <a:lnTo>
                  <a:pt x="38" y="74"/>
                </a:lnTo>
                <a:lnTo>
                  <a:pt x="38" y="82"/>
                </a:lnTo>
                <a:lnTo>
                  <a:pt x="44" y="71"/>
                </a:lnTo>
                <a:lnTo>
                  <a:pt x="53" y="61"/>
                </a:lnTo>
                <a:lnTo>
                  <a:pt x="61" y="52"/>
                </a:lnTo>
                <a:lnTo>
                  <a:pt x="68" y="44"/>
                </a:lnTo>
                <a:lnTo>
                  <a:pt x="76" y="34"/>
                </a:lnTo>
                <a:lnTo>
                  <a:pt x="84" y="25"/>
                </a:lnTo>
                <a:lnTo>
                  <a:pt x="91" y="15"/>
                </a:lnTo>
                <a:lnTo>
                  <a:pt x="101" y="6"/>
                </a:lnTo>
                <a:lnTo>
                  <a:pt x="103" y="6"/>
                </a:lnTo>
                <a:lnTo>
                  <a:pt x="106" y="6"/>
                </a:lnTo>
                <a:lnTo>
                  <a:pt x="101" y="12"/>
                </a:lnTo>
                <a:lnTo>
                  <a:pt x="95" y="19"/>
                </a:lnTo>
                <a:lnTo>
                  <a:pt x="91" y="27"/>
                </a:lnTo>
                <a:lnTo>
                  <a:pt x="87" y="34"/>
                </a:lnTo>
                <a:lnTo>
                  <a:pt x="82" y="42"/>
                </a:lnTo>
                <a:lnTo>
                  <a:pt x="78" y="48"/>
                </a:lnTo>
                <a:lnTo>
                  <a:pt x="72" y="55"/>
                </a:lnTo>
                <a:lnTo>
                  <a:pt x="68" y="63"/>
                </a:lnTo>
                <a:lnTo>
                  <a:pt x="65" y="69"/>
                </a:lnTo>
                <a:lnTo>
                  <a:pt x="61" y="74"/>
                </a:lnTo>
                <a:lnTo>
                  <a:pt x="55" y="82"/>
                </a:lnTo>
                <a:lnTo>
                  <a:pt x="51" y="88"/>
                </a:lnTo>
                <a:lnTo>
                  <a:pt x="45" y="93"/>
                </a:lnTo>
                <a:lnTo>
                  <a:pt x="42" y="99"/>
                </a:lnTo>
                <a:lnTo>
                  <a:pt x="38" y="107"/>
                </a:lnTo>
                <a:lnTo>
                  <a:pt x="34" y="112"/>
                </a:lnTo>
                <a:lnTo>
                  <a:pt x="26" y="114"/>
                </a:lnTo>
                <a:lnTo>
                  <a:pt x="17" y="116"/>
                </a:lnTo>
                <a:lnTo>
                  <a:pt x="17" y="118"/>
                </a:lnTo>
                <a:lnTo>
                  <a:pt x="19" y="122"/>
                </a:lnTo>
                <a:lnTo>
                  <a:pt x="13" y="120"/>
                </a:lnTo>
                <a:lnTo>
                  <a:pt x="9" y="122"/>
                </a:lnTo>
                <a:lnTo>
                  <a:pt x="4" y="124"/>
                </a:lnTo>
                <a:lnTo>
                  <a:pt x="0" y="124"/>
                </a:lnTo>
                <a:lnTo>
                  <a:pt x="0" y="116"/>
                </a:lnTo>
                <a:lnTo>
                  <a:pt x="0" y="109"/>
                </a:lnTo>
                <a:lnTo>
                  <a:pt x="2" y="103"/>
                </a:lnTo>
                <a:lnTo>
                  <a:pt x="4" y="95"/>
                </a:lnTo>
                <a:lnTo>
                  <a:pt x="4" y="88"/>
                </a:lnTo>
                <a:lnTo>
                  <a:pt x="6" y="82"/>
                </a:lnTo>
                <a:lnTo>
                  <a:pt x="6" y="73"/>
                </a:lnTo>
                <a:lnTo>
                  <a:pt x="7" y="67"/>
                </a:lnTo>
                <a:lnTo>
                  <a:pt x="15" y="59"/>
                </a:lnTo>
                <a:lnTo>
                  <a:pt x="23" y="50"/>
                </a:lnTo>
                <a:lnTo>
                  <a:pt x="30" y="42"/>
                </a:lnTo>
                <a:lnTo>
                  <a:pt x="40" y="34"/>
                </a:lnTo>
                <a:lnTo>
                  <a:pt x="47" y="25"/>
                </a:lnTo>
                <a:lnTo>
                  <a:pt x="55" y="15"/>
                </a:lnTo>
                <a:lnTo>
                  <a:pt x="63" y="8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3" name="Freeform 83">
            <a:extLst>
              <a:ext uri="{FF2B5EF4-FFF2-40B4-BE49-F238E27FC236}">
                <a16:creationId xmlns:a16="http://schemas.microsoft.com/office/drawing/2014/main" id="{EF8D14B0-5CDD-4F11-BB14-D6F055892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1" y="4559300"/>
            <a:ext cx="257175" cy="203200"/>
          </a:xfrm>
          <a:custGeom>
            <a:avLst/>
            <a:gdLst>
              <a:gd name="T0" fmla="*/ 76 w 76"/>
              <a:gd name="T1" fmla="*/ 0 h 61"/>
              <a:gd name="T2" fmla="*/ 76 w 76"/>
              <a:gd name="T3" fmla="*/ 6 h 61"/>
              <a:gd name="T4" fmla="*/ 76 w 76"/>
              <a:gd name="T5" fmla="*/ 16 h 61"/>
              <a:gd name="T6" fmla="*/ 76 w 76"/>
              <a:gd name="T7" fmla="*/ 23 h 61"/>
              <a:gd name="T8" fmla="*/ 76 w 76"/>
              <a:gd name="T9" fmla="*/ 31 h 61"/>
              <a:gd name="T10" fmla="*/ 76 w 76"/>
              <a:gd name="T11" fmla="*/ 37 h 61"/>
              <a:gd name="T12" fmla="*/ 76 w 76"/>
              <a:gd name="T13" fmla="*/ 46 h 61"/>
              <a:gd name="T14" fmla="*/ 76 w 76"/>
              <a:gd name="T15" fmla="*/ 52 h 61"/>
              <a:gd name="T16" fmla="*/ 76 w 76"/>
              <a:gd name="T17" fmla="*/ 61 h 61"/>
              <a:gd name="T18" fmla="*/ 68 w 76"/>
              <a:gd name="T19" fmla="*/ 61 h 61"/>
              <a:gd name="T20" fmla="*/ 61 w 76"/>
              <a:gd name="T21" fmla="*/ 61 h 61"/>
              <a:gd name="T22" fmla="*/ 53 w 76"/>
              <a:gd name="T23" fmla="*/ 59 h 61"/>
              <a:gd name="T24" fmla="*/ 47 w 76"/>
              <a:gd name="T25" fmla="*/ 58 h 61"/>
              <a:gd name="T26" fmla="*/ 40 w 76"/>
              <a:gd name="T27" fmla="*/ 56 h 61"/>
              <a:gd name="T28" fmla="*/ 32 w 76"/>
              <a:gd name="T29" fmla="*/ 56 h 61"/>
              <a:gd name="T30" fmla="*/ 24 w 76"/>
              <a:gd name="T31" fmla="*/ 54 h 61"/>
              <a:gd name="T32" fmla="*/ 19 w 76"/>
              <a:gd name="T33" fmla="*/ 54 h 61"/>
              <a:gd name="T34" fmla="*/ 21 w 76"/>
              <a:gd name="T35" fmla="*/ 50 h 61"/>
              <a:gd name="T36" fmla="*/ 24 w 76"/>
              <a:gd name="T37" fmla="*/ 48 h 61"/>
              <a:gd name="T38" fmla="*/ 30 w 76"/>
              <a:gd name="T39" fmla="*/ 48 h 61"/>
              <a:gd name="T40" fmla="*/ 38 w 76"/>
              <a:gd name="T41" fmla="*/ 48 h 61"/>
              <a:gd name="T42" fmla="*/ 47 w 76"/>
              <a:gd name="T43" fmla="*/ 42 h 61"/>
              <a:gd name="T44" fmla="*/ 57 w 76"/>
              <a:gd name="T45" fmla="*/ 38 h 61"/>
              <a:gd name="T46" fmla="*/ 64 w 76"/>
              <a:gd name="T47" fmla="*/ 35 h 61"/>
              <a:gd name="T48" fmla="*/ 74 w 76"/>
              <a:gd name="T49" fmla="*/ 33 h 61"/>
              <a:gd name="T50" fmla="*/ 68 w 76"/>
              <a:gd name="T51" fmla="*/ 27 h 61"/>
              <a:gd name="T52" fmla="*/ 63 w 76"/>
              <a:gd name="T53" fmla="*/ 29 h 61"/>
              <a:gd name="T54" fmla="*/ 57 w 76"/>
              <a:gd name="T55" fmla="*/ 29 h 61"/>
              <a:gd name="T56" fmla="*/ 49 w 76"/>
              <a:gd name="T57" fmla="*/ 31 h 61"/>
              <a:gd name="T58" fmla="*/ 44 w 76"/>
              <a:gd name="T59" fmla="*/ 31 h 61"/>
              <a:gd name="T60" fmla="*/ 38 w 76"/>
              <a:gd name="T61" fmla="*/ 31 h 61"/>
              <a:gd name="T62" fmla="*/ 32 w 76"/>
              <a:gd name="T63" fmla="*/ 31 h 61"/>
              <a:gd name="T64" fmla="*/ 26 w 76"/>
              <a:gd name="T65" fmla="*/ 33 h 61"/>
              <a:gd name="T66" fmla="*/ 21 w 76"/>
              <a:gd name="T67" fmla="*/ 33 h 61"/>
              <a:gd name="T68" fmla="*/ 15 w 76"/>
              <a:gd name="T69" fmla="*/ 33 h 61"/>
              <a:gd name="T70" fmla="*/ 11 w 76"/>
              <a:gd name="T71" fmla="*/ 33 h 61"/>
              <a:gd name="T72" fmla="*/ 5 w 76"/>
              <a:gd name="T73" fmla="*/ 35 h 61"/>
              <a:gd name="T74" fmla="*/ 2 w 76"/>
              <a:gd name="T75" fmla="*/ 33 h 61"/>
              <a:gd name="T76" fmla="*/ 0 w 76"/>
              <a:gd name="T77" fmla="*/ 33 h 61"/>
              <a:gd name="T78" fmla="*/ 4 w 76"/>
              <a:gd name="T79" fmla="*/ 31 h 61"/>
              <a:gd name="T80" fmla="*/ 7 w 76"/>
              <a:gd name="T81" fmla="*/ 29 h 61"/>
              <a:gd name="T82" fmla="*/ 11 w 76"/>
              <a:gd name="T83" fmla="*/ 25 h 61"/>
              <a:gd name="T84" fmla="*/ 15 w 76"/>
              <a:gd name="T85" fmla="*/ 21 h 61"/>
              <a:gd name="T86" fmla="*/ 23 w 76"/>
              <a:gd name="T87" fmla="*/ 18 h 61"/>
              <a:gd name="T88" fmla="*/ 30 w 76"/>
              <a:gd name="T89" fmla="*/ 16 h 61"/>
              <a:gd name="T90" fmla="*/ 38 w 76"/>
              <a:gd name="T91" fmla="*/ 12 h 61"/>
              <a:gd name="T92" fmla="*/ 45 w 76"/>
              <a:gd name="T93" fmla="*/ 10 h 61"/>
              <a:gd name="T94" fmla="*/ 53 w 76"/>
              <a:gd name="T95" fmla="*/ 6 h 61"/>
              <a:gd name="T96" fmla="*/ 61 w 76"/>
              <a:gd name="T97" fmla="*/ 4 h 61"/>
              <a:gd name="T98" fmla="*/ 68 w 76"/>
              <a:gd name="T99" fmla="*/ 2 h 61"/>
              <a:gd name="T100" fmla="*/ 76 w 76"/>
              <a:gd name="T101" fmla="*/ 0 h 61"/>
              <a:gd name="T102" fmla="*/ 76 w 76"/>
              <a:gd name="T103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" h="61">
                <a:moveTo>
                  <a:pt x="76" y="0"/>
                </a:moveTo>
                <a:lnTo>
                  <a:pt x="76" y="6"/>
                </a:lnTo>
                <a:lnTo>
                  <a:pt x="76" y="16"/>
                </a:lnTo>
                <a:lnTo>
                  <a:pt x="76" y="23"/>
                </a:lnTo>
                <a:lnTo>
                  <a:pt x="76" y="31"/>
                </a:lnTo>
                <a:lnTo>
                  <a:pt x="76" y="37"/>
                </a:lnTo>
                <a:lnTo>
                  <a:pt x="76" y="46"/>
                </a:lnTo>
                <a:lnTo>
                  <a:pt x="76" y="52"/>
                </a:lnTo>
                <a:lnTo>
                  <a:pt x="76" y="61"/>
                </a:lnTo>
                <a:lnTo>
                  <a:pt x="68" y="61"/>
                </a:lnTo>
                <a:lnTo>
                  <a:pt x="61" y="61"/>
                </a:lnTo>
                <a:lnTo>
                  <a:pt x="53" y="59"/>
                </a:lnTo>
                <a:lnTo>
                  <a:pt x="47" y="58"/>
                </a:lnTo>
                <a:lnTo>
                  <a:pt x="40" y="56"/>
                </a:lnTo>
                <a:lnTo>
                  <a:pt x="32" y="56"/>
                </a:lnTo>
                <a:lnTo>
                  <a:pt x="24" y="54"/>
                </a:lnTo>
                <a:lnTo>
                  <a:pt x="19" y="54"/>
                </a:lnTo>
                <a:lnTo>
                  <a:pt x="21" y="50"/>
                </a:lnTo>
                <a:lnTo>
                  <a:pt x="24" y="48"/>
                </a:lnTo>
                <a:lnTo>
                  <a:pt x="30" y="48"/>
                </a:lnTo>
                <a:lnTo>
                  <a:pt x="38" y="48"/>
                </a:lnTo>
                <a:lnTo>
                  <a:pt x="47" y="42"/>
                </a:lnTo>
                <a:lnTo>
                  <a:pt x="57" y="38"/>
                </a:lnTo>
                <a:lnTo>
                  <a:pt x="64" y="35"/>
                </a:lnTo>
                <a:lnTo>
                  <a:pt x="74" y="33"/>
                </a:lnTo>
                <a:lnTo>
                  <a:pt x="68" y="27"/>
                </a:lnTo>
                <a:lnTo>
                  <a:pt x="63" y="29"/>
                </a:lnTo>
                <a:lnTo>
                  <a:pt x="57" y="29"/>
                </a:lnTo>
                <a:lnTo>
                  <a:pt x="49" y="31"/>
                </a:lnTo>
                <a:lnTo>
                  <a:pt x="44" y="31"/>
                </a:lnTo>
                <a:lnTo>
                  <a:pt x="38" y="31"/>
                </a:lnTo>
                <a:lnTo>
                  <a:pt x="32" y="31"/>
                </a:lnTo>
                <a:lnTo>
                  <a:pt x="26" y="33"/>
                </a:lnTo>
                <a:lnTo>
                  <a:pt x="21" y="33"/>
                </a:lnTo>
                <a:lnTo>
                  <a:pt x="15" y="33"/>
                </a:lnTo>
                <a:lnTo>
                  <a:pt x="11" y="33"/>
                </a:lnTo>
                <a:lnTo>
                  <a:pt x="5" y="35"/>
                </a:lnTo>
                <a:lnTo>
                  <a:pt x="2" y="33"/>
                </a:lnTo>
                <a:lnTo>
                  <a:pt x="0" y="33"/>
                </a:lnTo>
                <a:lnTo>
                  <a:pt x="4" y="31"/>
                </a:lnTo>
                <a:lnTo>
                  <a:pt x="7" y="29"/>
                </a:lnTo>
                <a:lnTo>
                  <a:pt x="11" y="25"/>
                </a:lnTo>
                <a:lnTo>
                  <a:pt x="15" y="21"/>
                </a:lnTo>
                <a:lnTo>
                  <a:pt x="23" y="18"/>
                </a:lnTo>
                <a:lnTo>
                  <a:pt x="30" y="16"/>
                </a:lnTo>
                <a:lnTo>
                  <a:pt x="38" y="12"/>
                </a:lnTo>
                <a:lnTo>
                  <a:pt x="45" y="10"/>
                </a:lnTo>
                <a:lnTo>
                  <a:pt x="53" y="6"/>
                </a:lnTo>
                <a:lnTo>
                  <a:pt x="61" y="4"/>
                </a:lnTo>
                <a:lnTo>
                  <a:pt x="68" y="2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4" name="Freeform 84">
            <a:extLst>
              <a:ext uri="{FF2B5EF4-FFF2-40B4-BE49-F238E27FC236}">
                <a16:creationId xmlns:a16="http://schemas.microsoft.com/office/drawing/2014/main" id="{63EBB460-229D-46CA-A057-02E1A5767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351" y="4598989"/>
            <a:ext cx="34925" cy="115887"/>
          </a:xfrm>
          <a:custGeom>
            <a:avLst/>
            <a:gdLst>
              <a:gd name="T0" fmla="*/ 5 w 9"/>
              <a:gd name="T1" fmla="*/ 0 h 34"/>
              <a:gd name="T2" fmla="*/ 5 w 9"/>
              <a:gd name="T3" fmla="*/ 7 h 34"/>
              <a:gd name="T4" fmla="*/ 7 w 9"/>
              <a:gd name="T5" fmla="*/ 17 h 34"/>
              <a:gd name="T6" fmla="*/ 7 w 9"/>
              <a:gd name="T7" fmla="*/ 24 h 34"/>
              <a:gd name="T8" fmla="*/ 9 w 9"/>
              <a:gd name="T9" fmla="*/ 34 h 34"/>
              <a:gd name="T10" fmla="*/ 5 w 9"/>
              <a:gd name="T11" fmla="*/ 26 h 34"/>
              <a:gd name="T12" fmla="*/ 3 w 9"/>
              <a:gd name="T13" fmla="*/ 21 h 34"/>
              <a:gd name="T14" fmla="*/ 0 w 9"/>
              <a:gd name="T15" fmla="*/ 15 h 34"/>
              <a:gd name="T16" fmla="*/ 0 w 9"/>
              <a:gd name="T17" fmla="*/ 9 h 34"/>
              <a:gd name="T18" fmla="*/ 1 w 9"/>
              <a:gd name="T19" fmla="*/ 4 h 34"/>
              <a:gd name="T20" fmla="*/ 5 w 9"/>
              <a:gd name="T21" fmla="*/ 0 h 34"/>
              <a:gd name="T22" fmla="*/ 5 w 9"/>
              <a:gd name="T2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34">
                <a:moveTo>
                  <a:pt x="5" y="0"/>
                </a:moveTo>
                <a:lnTo>
                  <a:pt x="5" y="7"/>
                </a:lnTo>
                <a:lnTo>
                  <a:pt x="7" y="17"/>
                </a:lnTo>
                <a:lnTo>
                  <a:pt x="7" y="24"/>
                </a:lnTo>
                <a:lnTo>
                  <a:pt x="9" y="34"/>
                </a:lnTo>
                <a:lnTo>
                  <a:pt x="5" y="26"/>
                </a:lnTo>
                <a:lnTo>
                  <a:pt x="3" y="21"/>
                </a:lnTo>
                <a:lnTo>
                  <a:pt x="0" y="15"/>
                </a:lnTo>
                <a:lnTo>
                  <a:pt x="0" y="9"/>
                </a:lnTo>
                <a:lnTo>
                  <a:pt x="1" y="4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5" name="Freeform 85">
            <a:extLst>
              <a:ext uri="{FF2B5EF4-FFF2-40B4-BE49-F238E27FC236}">
                <a16:creationId xmlns:a16="http://schemas.microsoft.com/office/drawing/2014/main" id="{370D47C6-4EB5-4A0C-B3A8-05AF1B693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239" y="4619626"/>
            <a:ext cx="141287" cy="333375"/>
          </a:xfrm>
          <a:custGeom>
            <a:avLst/>
            <a:gdLst>
              <a:gd name="T0" fmla="*/ 32 w 41"/>
              <a:gd name="T1" fmla="*/ 0 h 97"/>
              <a:gd name="T2" fmla="*/ 32 w 41"/>
              <a:gd name="T3" fmla="*/ 4 h 97"/>
              <a:gd name="T4" fmla="*/ 32 w 41"/>
              <a:gd name="T5" fmla="*/ 10 h 97"/>
              <a:gd name="T6" fmla="*/ 32 w 41"/>
              <a:gd name="T7" fmla="*/ 16 h 97"/>
              <a:gd name="T8" fmla="*/ 34 w 41"/>
              <a:gd name="T9" fmla="*/ 21 h 97"/>
              <a:gd name="T10" fmla="*/ 34 w 41"/>
              <a:gd name="T11" fmla="*/ 27 h 97"/>
              <a:gd name="T12" fmla="*/ 34 w 41"/>
              <a:gd name="T13" fmla="*/ 33 h 97"/>
              <a:gd name="T14" fmla="*/ 36 w 41"/>
              <a:gd name="T15" fmla="*/ 39 h 97"/>
              <a:gd name="T16" fmla="*/ 36 w 41"/>
              <a:gd name="T17" fmla="*/ 44 h 97"/>
              <a:gd name="T18" fmla="*/ 36 w 41"/>
              <a:gd name="T19" fmla="*/ 50 h 97"/>
              <a:gd name="T20" fmla="*/ 38 w 41"/>
              <a:gd name="T21" fmla="*/ 56 h 97"/>
              <a:gd name="T22" fmla="*/ 38 w 41"/>
              <a:gd name="T23" fmla="*/ 61 h 97"/>
              <a:gd name="T24" fmla="*/ 38 w 41"/>
              <a:gd name="T25" fmla="*/ 67 h 97"/>
              <a:gd name="T26" fmla="*/ 38 w 41"/>
              <a:gd name="T27" fmla="*/ 73 h 97"/>
              <a:gd name="T28" fmla="*/ 39 w 41"/>
              <a:gd name="T29" fmla="*/ 78 h 97"/>
              <a:gd name="T30" fmla="*/ 39 w 41"/>
              <a:gd name="T31" fmla="*/ 84 h 97"/>
              <a:gd name="T32" fmla="*/ 41 w 41"/>
              <a:gd name="T33" fmla="*/ 90 h 97"/>
              <a:gd name="T34" fmla="*/ 32 w 41"/>
              <a:gd name="T35" fmla="*/ 88 h 97"/>
              <a:gd name="T36" fmla="*/ 24 w 41"/>
              <a:gd name="T37" fmla="*/ 90 h 97"/>
              <a:gd name="T38" fmla="*/ 17 w 41"/>
              <a:gd name="T39" fmla="*/ 94 h 97"/>
              <a:gd name="T40" fmla="*/ 9 w 41"/>
              <a:gd name="T41" fmla="*/ 97 h 97"/>
              <a:gd name="T42" fmla="*/ 13 w 41"/>
              <a:gd name="T43" fmla="*/ 86 h 97"/>
              <a:gd name="T44" fmla="*/ 17 w 41"/>
              <a:gd name="T45" fmla="*/ 77 h 97"/>
              <a:gd name="T46" fmla="*/ 22 w 41"/>
              <a:gd name="T47" fmla="*/ 65 h 97"/>
              <a:gd name="T48" fmla="*/ 28 w 41"/>
              <a:gd name="T49" fmla="*/ 56 h 97"/>
              <a:gd name="T50" fmla="*/ 24 w 41"/>
              <a:gd name="T51" fmla="*/ 50 h 97"/>
              <a:gd name="T52" fmla="*/ 20 w 41"/>
              <a:gd name="T53" fmla="*/ 48 h 97"/>
              <a:gd name="T54" fmla="*/ 17 w 41"/>
              <a:gd name="T55" fmla="*/ 48 h 97"/>
              <a:gd name="T56" fmla="*/ 13 w 41"/>
              <a:gd name="T57" fmla="*/ 50 h 97"/>
              <a:gd name="T58" fmla="*/ 7 w 41"/>
              <a:gd name="T59" fmla="*/ 58 h 97"/>
              <a:gd name="T60" fmla="*/ 5 w 41"/>
              <a:gd name="T61" fmla="*/ 65 h 97"/>
              <a:gd name="T62" fmla="*/ 1 w 41"/>
              <a:gd name="T63" fmla="*/ 65 h 97"/>
              <a:gd name="T64" fmla="*/ 0 w 41"/>
              <a:gd name="T65" fmla="*/ 63 h 97"/>
              <a:gd name="T66" fmla="*/ 1 w 41"/>
              <a:gd name="T67" fmla="*/ 61 h 97"/>
              <a:gd name="T68" fmla="*/ 5 w 41"/>
              <a:gd name="T69" fmla="*/ 54 h 97"/>
              <a:gd name="T70" fmla="*/ 7 w 41"/>
              <a:gd name="T71" fmla="*/ 46 h 97"/>
              <a:gd name="T72" fmla="*/ 11 w 41"/>
              <a:gd name="T73" fmla="*/ 39 h 97"/>
              <a:gd name="T74" fmla="*/ 15 w 41"/>
              <a:gd name="T75" fmla="*/ 31 h 97"/>
              <a:gd name="T76" fmla="*/ 19 w 41"/>
              <a:gd name="T77" fmla="*/ 23 h 97"/>
              <a:gd name="T78" fmla="*/ 20 w 41"/>
              <a:gd name="T79" fmla="*/ 18 h 97"/>
              <a:gd name="T80" fmla="*/ 24 w 41"/>
              <a:gd name="T81" fmla="*/ 10 h 97"/>
              <a:gd name="T82" fmla="*/ 28 w 41"/>
              <a:gd name="T83" fmla="*/ 4 h 97"/>
              <a:gd name="T84" fmla="*/ 30 w 41"/>
              <a:gd name="T85" fmla="*/ 2 h 97"/>
              <a:gd name="T86" fmla="*/ 32 w 41"/>
              <a:gd name="T87" fmla="*/ 0 h 97"/>
              <a:gd name="T88" fmla="*/ 32 w 41"/>
              <a:gd name="T8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" h="97">
                <a:moveTo>
                  <a:pt x="32" y="0"/>
                </a:moveTo>
                <a:lnTo>
                  <a:pt x="32" y="4"/>
                </a:lnTo>
                <a:lnTo>
                  <a:pt x="32" y="10"/>
                </a:lnTo>
                <a:lnTo>
                  <a:pt x="32" y="16"/>
                </a:lnTo>
                <a:lnTo>
                  <a:pt x="34" y="21"/>
                </a:lnTo>
                <a:lnTo>
                  <a:pt x="34" y="27"/>
                </a:lnTo>
                <a:lnTo>
                  <a:pt x="34" y="33"/>
                </a:lnTo>
                <a:lnTo>
                  <a:pt x="36" y="39"/>
                </a:lnTo>
                <a:lnTo>
                  <a:pt x="36" y="44"/>
                </a:lnTo>
                <a:lnTo>
                  <a:pt x="36" y="50"/>
                </a:lnTo>
                <a:lnTo>
                  <a:pt x="38" y="56"/>
                </a:lnTo>
                <a:lnTo>
                  <a:pt x="38" y="61"/>
                </a:lnTo>
                <a:lnTo>
                  <a:pt x="38" y="67"/>
                </a:lnTo>
                <a:lnTo>
                  <a:pt x="38" y="73"/>
                </a:lnTo>
                <a:lnTo>
                  <a:pt x="39" y="78"/>
                </a:lnTo>
                <a:lnTo>
                  <a:pt x="39" y="84"/>
                </a:lnTo>
                <a:lnTo>
                  <a:pt x="41" y="90"/>
                </a:lnTo>
                <a:lnTo>
                  <a:pt x="32" y="88"/>
                </a:lnTo>
                <a:lnTo>
                  <a:pt x="24" y="90"/>
                </a:lnTo>
                <a:lnTo>
                  <a:pt x="17" y="94"/>
                </a:lnTo>
                <a:lnTo>
                  <a:pt x="9" y="97"/>
                </a:lnTo>
                <a:lnTo>
                  <a:pt x="13" y="86"/>
                </a:lnTo>
                <a:lnTo>
                  <a:pt x="17" y="77"/>
                </a:lnTo>
                <a:lnTo>
                  <a:pt x="22" y="65"/>
                </a:lnTo>
                <a:lnTo>
                  <a:pt x="28" y="56"/>
                </a:lnTo>
                <a:lnTo>
                  <a:pt x="24" y="50"/>
                </a:lnTo>
                <a:lnTo>
                  <a:pt x="20" y="48"/>
                </a:lnTo>
                <a:lnTo>
                  <a:pt x="17" y="48"/>
                </a:lnTo>
                <a:lnTo>
                  <a:pt x="13" y="50"/>
                </a:lnTo>
                <a:lnTo>
                  <a:pt x="7" y="58"/>
                </a:lnTo>
                <a:lnTo>
                  <a:pt x="5" y="65"/>
                </a:lnTo>
                <a:lnTo>
                  <a:pt x="1" y="65"/>
                </a:lnTo>
                <a:lnTo>
                  <a:pt x="0" y="63"/>
                </a:lnTo>
                <a:lnTo>
                  <a:pt x="1" y="61"/>
                </a:lnTo>
                <a:lnTo>
                  <a:pt x="5" y="54"/>
                </a:lnTo>
                <a:lnTo>
                  <a:pt x="7" y="46"/>
                </a:lnTo>
                <a:lnTo>
                  <a:pt x="11" y="39"/>
                </a:lnTo>
                <a:lnTo>
                  <a:pt x="15" y="31"/>
                </a:lnTo>
                <a:lnTo>
                  <a:pt x="19" y="23"/>
                </a:lnTo>
                <a:lnTo>
                  <a:pt x="20" y="18"/>
                </a:lnTo>
                <a:lnTo>
                  <a:pt x="24" y="10"/>
                </a:lnTo>
                <a:lnTo>
                  <a:pt x="28" y="4"/>
                </a:lnTo>
                <a:lnTo>
                  <a:pt x="30" y="2"/>
                </a:lnTo>
                <a:lnTo>
                  <a:pt x="32" y="0"/>
                </a:lnTo>
                <a:lnTo>
                  <a:pt x="32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6" name="Freeform 86">
            <a:extLst>
              <a:ext uri="{FF2B5EF4-FFF2-40B4-BE49-F238E27FC236}">
                <a16:creationId xmlns:a16="http://schemas.microsoft.com/office/drawing/2014/main" id="{415FD168-0B24-4245-95F3-35432A0B7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4675188"/>
            <a:ext cx="250825" cy="195262"/>
          </a:xfrm>
          <a:custGeom>
            <a:avLst/>
            <a:gdLst>
              <a:gd name="T0" fmla="*/ 57 w 74"/>
              <a:gd name="T1" fmla="*/ 0 h 59"/>
              <a:gd name="T2" fmla="*/ 64 w 74"/>
              <a:gd name="T3" fmla="*/ 0 h 59"/>
              <a:gd name="T4" fmla="*/ 74 w 74"/>
              <a:gd name="T5" fmla="*/ 0 h 59"/>
              <a:gd name="T6" fmla="*/ 70 w 74"/>
              <a:gd name="T7" fmla="*/ 2 h 59"/>
              <a:gd name="T8" fmla="*/ 66 w 74"/>
              <a:gd name="T9" fmla="*/ 3 h 59"/>
              <a:gd name="T10" fmla="*/ 59 w 74"/>
              <a:gd name="T11" fmla="*/ 9 h 59"/>
              <a:gd name="T12" fmla="*/ 49 w 74"/>
              <a:gd name="T13" fmla="*/ 17 h 59"/>
              <a:gd name="T14" fmla="*/ 42 w 74"/>
              <a:gd name="T15" fmla="*/ 23 h 59"/>
              <a:gd name="T16" fmla="*/ 32 w 74"/>
              <a:gd name="T17" fmla="*/ 32 h 59"/>
              <a:gd name="T18" fmla="*/ 25 w 74"/>
              <a:gd name="T19" fmla="*/ 38 h 59"/>
              <a:gd name="T20" fmla="*/ 15 w 74"/>
              <a:gd name="T21" fmla="*/ 43 h 59"/>
              <a:gd name="T22" fmla="*/ 7 w 74"/>
              <a:gd name="T23" fmla="*/ 51 h 59"/>
              <a:gd name="T24" fmla="*/ 0 w 74"/>
              <a:gd name="T25" fmla="*/ 59 h 59"/>
              <a:gd name="T26" fmla="*/ 0 w 74"/>
              <a:gd name="T27" fmla="*/ 49 h 59"/>
              <a:gd name="T28" fmla="*/ 0 w 74"/>
              <a:gd name="T29" fmla="*/ 42 h 59"/>
              <a:gd name="T30" fmla="*/ 0 w 74"/>
              <a:gd name="T31" fmla="*/ 32 h 59"/>
              <a:gd name="T32" fmla="*/ 0 w 74"/>
              <a:gd name="T33" fmla="*/ 24 h 59"/>
              <a:gd name="T34" fmla="*/ 6 w 74"/>
              <a:gd name="T35" fmla="*/ 21 h 59"/>
              <a:gd name="T36" fmla="*/ 13 w 74"/>
              <a:gd name="T37" fmla="*/ 17 h 59"/>
              <a:gd name="T38" fmla="*/ 21 w 74"/>
              <a:gd name="T39" fmla="*/ 15 h 59"/>
              <a:gd name="T40" fmla="*/ 28 w 74"/>
              <a:gd name="T41" fmla="*/ 11 h 59"/>
              <a:gd name="T42" fmla="*/ 34 w 74"/>
              <a:gd name="T43" fmla="*/ 7 h 59"/>
              <a:gd name="T44" fmla="*/ 42 w 74"/>
              <a:gd name="T45" fmla="*/ 3 h 59"/>
              <a:gd name="T46" fmla="*/ 49 w 74"/>
              <a:gd name="T47" fmla="*/ 2 h 59"/>
              <a:gd name="T48" fmla="*/ 57 w 74"/>
              <a:gd name="T49" fmla="*/ 0 h 59"/>
              <a:gd name="T50" fmla="*/ 57 w 74"/>
              <a:gd name="T51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4" h="59">
                <a:moveTo>
                  <a:pt x="57" y="0"/>
                </a:moveTo>
                <a:lnTo>
                  <a:pt x="64" y="0"/>
                </a:lnTo>
                <a:lnTo>
                  <a:pt x="74" y="0"/>
                </a:lnTo>
                <a:lnTo>
                  <a:pt x="70" y="2"/>
                </a:lnTo>
                <a:lnTo>
                  <a:pt x="66" y="3"/>
                </a:lnTo>
                <a:lnTo>
                  <a:pt x="59" y="9"/>
                </a:lnTo>
                <a:lnTo>
                  <a:pt x="49" y="17"/>
                </a:lnTo>
                <a:lnTo>
                  <a:pt x="42" y="23"/>
                </a:lnTo>
                <a:lnTo>
                  <a:pt x="32" y="32"/>
                </a:lnTo>
                <a:lnTo>
                  <a:pt x="25" y="38"/>
                </a:lnTo>
                <a:lnTo>
                  <a:pt x="15" y="43"/>
                </a:lnTo>
                <a:lnTo>
                  <a:pt x="7" y="51"/>
                </a:lnTo>
                <a:lnTo>
                  <a:pt x="0" y="59"/>
                </a:lnTo>
                <a:lnTo>
                  <a:pt x="0" y="49"/>
                </a:lnTo>
                <a:lnTo>
                  <a:pt x="0" y="42"/>
                </a:lnTo>
                <a:lnTo>
                  <a:pt x="0" y="32"/>
                </a:lnTo>
                <a:lnTo>
                  <a:pt x="0" y="24"/>
                </a:lnTo>
                <a:lnTo>
                  <a:pt x="6" y="21"/>
                </a:lnTo>
                <a:lnTo>
                  <a:pt x="13" y="17"/>
                </a:lnTo>
                <a:lnTo>
                  <a:pt x="21" y="15"/>
                </a:lnTo>
                <a:lnTo>
                  <a:pt x="28" y="11"/>
                </a:lnTo>
                <a:lnTo>
                  <a:pt x="34" y="7"/>
                </a:lnTo>
                <a:lnTo>
                  <a:pt x="42" y="3"/>
                </a:lnTo>
                <a:lnTo>
                  <a:pt x="49" y="2"/>
                </a:lnTo>
                <a:lnTo>
                  <a:pt x="57" y="0"/>
                </a:lnTo>
                <a:lnTo>
                  <a:pt x="57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7" name="Freeform 87">
            <a:extLst>
              <a:ext uri="{FF2B5EF4-FFF2-40B4-BE49-F238E27FC236}">
                <a16:creationId xmlns:a16="http://schemas.microsoft.com/office/drawing/2014/main" id="{FCD31F92-80C0-4FC1-B341-51D5580BA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63" y="4694238"/>
            <a:ext cx="277812" cy="265112"/>
          </a:xfrm>
          <a:custGeom>
            <a:avLst/>
            <a:gdLst>
              <a:gd name="T0" fmla="*/ 59 w 82"/>
              <a:gd name="T1" fmla="*/ 0 h 78"/>
              <a:gd name="T2" fmla="*/ 59 w 82"/>
              <a:gd name="T3" fmla="*/ 10 h 78"/>
              <a:gd name="T4" fmla="*/ 51 w 82"/>
              <a:gd name="T5" fmla="*/ 21 h 78"/>
              <a:gd name="T6" fmla="*/ 46 w 82"/>
              <a:gd name="T7" fmla="*/ 29 h 78"/>
              <a:gd name="T8" fmla="*/ 42 w 82"/>
              <a:gd name="T9" fmla="*/ 38 h 78"/>
              <a:gd name="T10" fmla="*/ 36 w 82"/>
              <a:gd name="T11" fmla="*/ 46 h 78"/>
              <a:gd name="T12" fmla="*/ 32 w 82"/>
              <a:gd name="T13" fmla="*/ 56 h 78"/>
              <a:gd name="T14" fmla="*/ 32 w 82"/>
              <a:gd name="T15" fmla="*/ 59 h 78"/>
              <a:gd name="T16" fmla="*/ 36 w 82"/>
              <a:gd name="T17" fmla="*/ 65 h 78"/>
              <a:gd name="T18" fmla="*/ 44 w 82"/>
              <a:gd name="T19" fmla="*/ 57 h 78"/>
              <a:gd name="T20" fmla="*/ 51 w 82"/>
              <a:gd name="T21" fmla="*/ 50 h 78"/>
              <a:gd name="T22" fmla="*/ 59 w 82"/>
              <a:gd name="T23" fmla="*/ 40 h 78"/>
              <a:gd name="T24" fmla="*/ 66 w 82"/>
              <a:gd name="T25" fmla="*/ 33 h 78"/>
              <a:gd name="T26" fmla="*/ 68 w 82"/>
              <a:gd name="T27" fmla="*/ 38 h 78"/>
              <a:gd name="T28" fmla="*/ 70 w 82"/>
              <a:gd name="T29" fmla="*/ 46 h 78"/>
              <a:gd name="T30" fmla="*/ 72 w 82"/>
              <a:gd name="T31" fmla="*/ 40 h 78"/>
              <a:gd name="T32" fmla="*/ 72 w 82"/>
              <a:gd name="T33" fmla="*/ 35 h 78"/>
              <a:gd name="T34" fmla="*/ 74 w 82"/>
              <a:gd name="T35" fmla="*/ 29 h 78"/>
              <a:gd name="T36" fmla="*/ 76 w 82"/>
              <a:gd name="T37" fmla="*/ 25 h 78"/>
              <a:gd name="T38" fmla="*/ 76 w 82"/>
              <a:gd name="T39" fmla="*/ 29 h 78"/>
              <a:gd name="T40" fmla="*/ 78 w 82"/>
              <a:gd name="T41" fmla="*/ 35 h 78"/>
              <a:gd name="T42" fmla="*/ 80 w 82"/>
              <a:gd name="T43" fmla="*/ 40 h 78"/>
              <a:gd name="T44" fmla="*/ 82 w 82"/>
              <a:gd name="T45" fmla="*/ 46 h 78"/>
              <a:gd name="T46" fmla="*/ 74 w 82"/>
              <a:gd name="T47" fmla="*/ 50 h 78"/>
              <a:gd name="T48" fmla="*/ 68 w 82"/>
              <a:gd name="T49" fmla="*/ 52 h 78"/>
              <a:gd name="T50" fmla="*/ 61 w 82"/>
              <a:gd name="T51" fmla="*/ 56 h 78"/>
              <a:gd name="T52" fmla="*/ 55 w 82"/>
              <a:gd name="T53" fmla="*/ 59 h 78"/>
              <a:gd name="T54" fmla="*/ 47 w 82"/>
              <a:gd name="T55" fmla="*/ 63 h 78"/>
              <a:gd name="T56" fmla="*/ 42 w 82"/>
              <a:gd name="T57" fmla="*/ 67 h 78"/>
              <a:gd name="T58" fmla="*/ 36 w 82"/>
              <a:gd name="T59" fmla="*/ 71 h 78"/>
              <a:gd name="T60" fmla="*/ 30 w 82"/>
              <a:gd name="T61" fmla="*/ 75 h 78"/>
              <a:gd name="T62" fmla="*/ 30 w 82"/>
              <a:gd name="T63" fmla="*/ 76 h 78"/>
              <a:gd name="T64" fmla="*/ 30 w 82"/>
              <a:gd name="T65" fmla="*/ 78 h 78"/>
              <a:gd name="T66" fmla="*/ 23 w 82"/>
              <a:gd name="T67" fmla="*/ 75 h 78"/>
              <a:gd name="T68" fmla="*/ 15 w 82"/>
              <a:gd name="T69" fmla="*/ 71 h 78"/>
              <a:gd name="T70" fmla="*/ 8 w 82"/>
              <a:gd name="T71" fmla="*/ 69 h 78"/>
              <a:gd name="T72" fmla="*/ 2 w 82"/>
              <a:gd name="T73" fmla="*/ 65 h 78"/>
              <a:gd name="T74" fmla="*/ 0 w 82"/>
              <a:gd name="T75" fmla="*/ 59 h 78"/>
              <a:gd name="T76" fmla="*/ 4 w 82"/>
              <a:gd name="T77" fmla="*/ 56 h 78"/>
              <a:gd name="T78" fmla="*/ 8 w 82"/>
              <a:gd name="T79" fmla="*/ 52 h 78"/>
              <a:gd name="T80" fmla="*/ 11 w 82"/>
              <a:gd name="T81" fmla="*/ 48 h 78"/>
              <a:gd name="T82" fmla="*/ 17 w 82"/>
              <a:gd name="T83" fmla="*/ 42 h 78"/>
              <a:gd name="T84" fmla="*/ 23 w 82"/>
              <a:gd name="T85" fmla="*/ 37 h 78"/>
              <a:gd name="T86" fmla="*/ 28 w 82"/>
              <a:gd name="T87" fmla="*/ 31 h 78"/>
              <a:gd name="T88" fmla="*/ 34 w 82"/>
              <a:gd name="T89" fmla="*/ 25 h 78"/>
              <a:gd name="T90" fmla="*/ 38 w 82"/>
              <a:gd name="T91" fmla="*/ 19 h 78"/>
              <a:gd name="T92" fmla="*/ 46 w 82"/>
              <a:gd name="T93" fmla="*/ 14 h 78"/>
              <a:gd name="T94" fmla="*/ 49 w 82"/>
              <a:gd name="T95" fmla="*/ 8 h 78"/>
              <a:gd name="T96" fmla="*/ 55 w 82"/>
              <a:gd name="T97" fmla="*/ 4 h 78"/>
              <a:gd name="T98" fmla="*/ 57 w 82"/>
              <a:gd name="T99" fmla="*/ 2 h 78"/>
              <a:gd name="T100" fmla="*/ 59 w 82"/>
              <a:gd name="T101" fmla="*/ 0 h 78"/>
              <a:gd name="T102" fmla="*/ 59 w 82"/>
              <a:gd name="T103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2" h="78">
                <a:moveTo>
                  <a:pt x="59" y="0"/>
                </a:moveTo>
                <a:lnTo>
                  <a:pt x="59" y="10"/>
                </a:lnTo>
                <a:lnTo>
                  <a:pt x="51" y="21"/>
                </a:lnTo>
                <a:lnTo>
                  <a:pt x="46" y="29"/>
                </a:lnTo>
                <a:lnTo>
                  <a:pt x="42" y="38"/>
                </a:lnTo>
                <a:lnTo>
                  <a:pt x="36" y="46"/>
                </a:lnTo>
                <a:lnTo>
                  <a:pt x="32" y="56"/>
                </a:lnTo>
                <a:lnTo>
                  <a:pt x="32" y="59"/>
                </a:lnTo>
                <a:lnTo>
                  <a:pt x="36" y="65"/>
                </a:lnTo>
                <a:lnTo>
                  <a:pt x="44" y="57"/>
                </a:lnTo>
                <a:lnTo>
                  <a:pt x="51" y="50"/>
                </a:lnTo>
                <a:lnTo>
                  <a:pt x="59" y="40"/>
                </a:lnTo>
                <a:lnTo>
                  <a:pt x="66" y="33"/>
                </a:lnTo>
                <a:lnTo>
                  <a:pt x="68" y="38"/>
                </a:lnTo>
                <a:lnTo>
                  <a:pt x="70" y="46"/>
                </a:lnTo>
                <a:lnTo>
                  <a:pt x="72" y="40"/>
                </a:lnTo>
                <a:lnTo>
                  <a:pt x="72" y="35"/>
                </a:lnTo>
                <a:lnTo>
                  <a:pt x="74" y="29"/>
                </a:lnTo>
                <a:lnTo>
                  <a:pt x="76" y="25"/>
                </a:lnTo>
                <a:lnTo>
                  <a:pt x="76" y="29"/>
                </a:lnTo>
                <a:lnTo>
                  <a:pt x="78" y="35"/>
                </a:lnTo>
                <a:lnTo>
                  <a:pt x="80" y="40"/>
                </a:lnTo>
                <a:lnTo>
                  <a:pt x="82" y="46"/>
                </a:lnTo>
                <a:lnTo>
                  <a:pt x="74" y="50"/>
                </a:lnTo>
                <a:lnTo>
                  <a:pt x="68" y="52"/>
                </a:lnTo>
                <a:lnTo>
                  <a:pt x="61" y="56"/>
                </a:lnTo>
                <a:lnTo>
                  <a:pt x="55" y="59"/>
                </a:lnTo>
                <a:lnTo>
                  <a:pt x="47" y="63"/>
                </a:lnTo>
                <a:lnTo>
                  <a:pt x="42" y="67"/>
                </a:lnTo>
                <a:lnTo>
                  <a:pt x="36" y="71"/>
                </a:lnTo>
                <a:lnTo>
                  <a:pt x="30" y="75"/>
                </a:lnTo>
                <a:lnTo>
                  <a:pt x="30" y="76"/>
                </a:lnTo>
                <a:lnTo>
                  <a:pt x="30" y="78"/>
                </a:lnTo>
                <a:lnTo>
                  <a:pt x="23" y="75"/>
                </a:lnTo>
                <a:lnTo>
                  <a:pt x="15" y="71"/>
                </a:lnTo>
                <a:lnTo>
                  <a:pt x="8" y="69"/>
                </a:lnTo>
                <a:lnTo>
                  <a:pt x="2" y="65"/>
                </a:lnTo>
                <a:lnTo>
                  <a:pt x="0" y="59"/>
                </a:lnTo>
                <a:lnTo>
                  <a:pt x="4" y="56"/>
                </a:lnTo>
                <a:lnTo>
                  <a:pt x="8" y="52"/>
                </a:lnTo>
                <a:lnTo>
                  <a:pt x="11" y="48"/>
                </a:lnTo>
                <a:lnTo>
                  <a:pt x="17" y="42"/>
                </a:lnTo>
                <a:lnTo>
                  <a:pt x="23" y="37"/>
                </a:lnTo>
                <a:lnTo>
                  <a:pt x="28" y="31"/>
                </a:lnTo>
                <a:lnTo>
                  <a:pt x="34" y="25"/>
                </a:lnTo>
                <a:lnTo>
                  <a:pt x="38" y="19"/>
                </a:lnTo>
                <a:lnTo>
                  <a:pt x="46" y="14"/>
                </a:lnTo>
                <a:lnTo>
                  <a:pt x="49" y="8"/>
                </a:lnTo>
                <a:lnTo>
                  <a:pt x="55" y="4"/>
                </a:lnTo>
                <a:lnTo>
                  <a:pt x="57" y="2"/>
                </a:lnTo>
                <a:lnTo>
                  <a:pt x="59" y="0"/>
                </a:lnTo>
                <a:lnTo>
                  <a:pt x="59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8" name="Freeform 88">
            <a:extLst>
              <a:ext uri="{FF2B5EF4-FFF2-40B4-BE49-F238E27FC236}">
                <a16:creationId xmlns:a16="http://schemas.microsoft.com/office/drawing/2014/main" id="{A27A30ED-6FA9-43BF-9F56-F6F572CA5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989" y="4708526"/>
            <a:ext cx="155575" cy="271463"/>
          </a:xfrm>
          <a:custGeom>
            <a:avLst/>
            <a:gdLst>
              <a:gd name="T0" fmla="*/ 2 w 45"/>
              <a:gd name="T1" fmla="*/ 0 h 82"/>
              <a:gd name="T2" fmla="*/ 5 w 45"/>
              <a:gd name="T3" fmla="*/ 6 h 82"/>
              <a:gd name="T4" fmla="*/ 11 w 45"/>
              <a:gd name="T5" fmla="*/ 14 h 82"/>
              <a:gd name="T6" fmla="*/ 17 w 45"/>
              <a:gd name="T7" fmla="*/ 23 h 82"/>
              <a:gd name="T8" fmla="*/ 22 w 45"/>
              <a:gd name="T9" fmla="*/ 31 h 82"/>
              <a:gd name="T10" fmla="*/ 26 w 45"/>
              <a:gd name="T11" fmla="*/ 38 h 82"/>
              <a:gd name="T12" fmla="*/ 32 w 45"/>
              <a:gd name="T13" fmla="*/ 46 h 82"/>
              <a:gd name="T14" fmla="*/ 38 w 45"/>
              <a:gd name="T15" fmla="*/ 53 h 82"/>
              <a:gd name="T16" fmla="*/ 45 w 45"/>
              <a:gd name="T17" fmla="*/ 63 h 82"/>
              <a:gd name="T18" fmla="*/ 45 w 45"/>
              <a:gd name="T19" fmla="*/ 72 h 82"/>
              <a:gd name="T20" fmla="*/ 45 w 45"/>
              <a:gd name="T21" fmla="*/ 82 h 82"/>
              <a:gd name="T22" fmla="*/ 34 w 45"/>
              <a:gd name="T23" fmla="*/ 76 h 82"/>
              <a:gd name="T24" fmla="*/ 26 w 45"/>
              <a:gd name="T25" fmla="*/ 72 h 82"/>
              <a:gd name="T26" fmla="*/ 22 w 45"/>
              <a:gd name="T27" fmla="*/ 65 h 82"/>
              <a:gd name="T28" fmla="*/ 19 w 45"/>
              <a:gd name="T29" fmla="*/ 57 h 82"/>
              <a:gd name="T30" fmla="*/ 17 w 45"/>
              <a:gd name="T31" fmla="*/ 50 h 82"/>
              <a:gd name="T32" fmla="*/ 13 w 45"/>
              <a:gd name="T33" fmla="*/ 44 h 82"/>
              <a:gd name="T34" fmla="*/ 11 w 45"/>
              <a:gd name="T35" fmla="*/ 36 h 82"/>
              <a:gd name="T36" fmla="*/ 9 w 45"/>
              <a:gd name="T37" fmla="*/ 31 h 82"/>
              <a:gd name="T38" fmla="*/ 5 w 45"/>
              <a:gd name="T39" fmla="*/ 23 h 82"/>
              <a:gd name="T40" fmla="*/ 3 w 45"/>
              <a:gd name="T41" fmla="*/ 17 h 82"/>
              <a:gd name="T42" fmla="*/ 3 w 45"/>
              <a:gd name="T43" fmla="*/ 12 h 82"/>
              <a:gd name="T44" fmla="*/ 2 w 45"/>
              <a:gd name="T45" fmla="*/ 6 h 82"/>
              <a:gd name="T46" fmla="*/ 0 w 45"/>
              <a:gd name="T47" fmla="*/ 2 h 82"/>
              <a:gd name="T48" fmla="*/ 2 w 45"/>
              <a:gd name="T49" fmla="*/ 0 h 82"/>
              <a:gd name="T50" fmla="*/ 2 w 45"/>
              <a:gd name="T51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5" h="82">
                <a:moveTo>
                  <a:pt x="2" y="0"/>
                </a:moveTo>
                <a:lnTo>
                  <a:pt x="5" y="6"/>
                </a:lnTo>
                <a:lnTo>
                  <a:pt x="11" y="14"/>
                </a:lnTo>
                <a:lnTo>
                  <a:pt x="17" y="23"/>
                </a:lnTo>
                <a:lnTo>
                  <a:pt x="22" y="31"/>
                </a:lnTo>
                <a:lnTo>
                  <a:pt x="26" y="38"/>
                </a:lnTo>
                <a:lnTo>
                  <a:pt x="32" y="46"/>
                </a:lnTo>
                <a:lnTo>
                  <a:pt x="38" y="53"/>
                </a:lnTo>
                <a:lnTo>
                  <a:pt x="45" y="63"/>
                </a:lnTo>
                <a:lnTo>
                  <a:pt x="45" y="72"/>
                </a:lnTo>
                <a:lnTo>
                  <a:pt x="45" y="82"/>
                </a:lnTo>
                <a:lnTo>
                  <a:pt x="34" y="76"/>
                </a:lnTo>
                <a:lnTo>
                  <a:pt x="26" y="72"/>
                </a:lnTo>
                <a:lnTo>
                  <a:pt x="22" y="65"/>
                </a:lnTo>
                <a:lnTo>
                  <a:pt x="19" y="57"/>
                </a:lnTo>
                <a:lnTo>
                  <a:pt x="17" y="50"/>
                </a:lnTo>
                <a:lnTo>
                  <a:pt x="13" y="44"/>
                </a:lnTo>
                <a:lnTo>
                  <a:pt x="11" y="36"/>
                </a:lnTo>
                <a:lnTo>
                  <a:pt x="9" y="31"/>
                </a:lnTo>
                <a:lnTo>
                  <a:pt x="5" y="23"/>
                </a:lnTo>
                <a:lnTo>
                  <a:pt x="3" y="17"/>
                </a:lnTo>
                <a:lnTo>
                  <a:pt x="3" y="12"/>
                </a:lnTo>
                <a:lnTo>
                  <a:pt x="2" y="6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9" name="Freeform 89">
            <a:extLst>
              <a:ext uri="{FF2B5EF4-FFF2-40B4-BE49-F238E27FC236}">
                <a16:creationId xmlns:a16="http://schemas.microsoft.com/office/drawing/2014/main" id="{597290CF-E985-4D44-90DD-CD17E3BDD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4721225"/>
            <a:ext cx="82550" cy="115888"/>
          </a:xfrm>
          <a:custGeom>
            <a:avLst/>
            <a:gdLst>
              <a:gd name="T0" fmla="*/ 10 w 23"/>
              <a:gd name="T1" fmla="*/ 0 h 32"/>
              <a:gd name="T2" fmla="*/ 14 w 23"/>
              <a:gd name="T3" fmla="*/ 8 h 32"/>
              <a:gd name="T4" fmla="*/ 16 w 23"/>
              <a:gd name="T5" fmla="*/ 17 h 32"/>
              <a:gd name="T6" fmla="*/ 19 w 23"/>
              <a:gd name="T7" fmla="*/ 23 h 32"/>
              <a:gd name="T8" fmla="*/ 23 w 23"/>
              <a:gd name="T9" fmla="*/ 32 h 32"/>
              <a:gd name="T10" fmla="*/ 14 w 23"/>
              <a:gd name="T11" fmla="*/ 30 h 32"/>
              <a:gd name="T12" fmla="*/ 8 w 23"/>
              <a:gd name="T13" fmla="*/ 32 h 32"/>
              <a:gd name="T14" fmla="*/ 4 w 23"/>
              <a:gd name="T15" fmla="*/ 30 h 32"/>
              <a:gd name="T16" fmla="*/ 2 w 23"/>
              <a:gd name="T17" fmla="*/ 30 h 32"/>
              <a:gd name="T18" fmla="*/ 0 w 23"/>
              <a:gd name="T19" fmla="*/ 27 h 32"/>
              <a:gd name="T20" fmla="*/ 2 w 23"/>
              <a:gd name="T21" fmla="*/ 23 h 32"/>
              <a:gd name="T22" fmla="*/ 2 w 23"/>
              <a:gd name="T23" fmla="*/ 17 h 32"/>
              <a:gd name="T24" fmla="*/ 6 w 23"/>
              <a:gd name="T25" fmla="*/ 11 h 32"/>
              <a:gd name="T26" fmla="*/ 8 w 23"/>
              <a:gd name="T27" fmla="*/ 6 h 32"/>
              <a:gd name="T28" fmla="*/ 10 w 23"/>
              <a:gd name="T29" fmla="*/ 0 h 32"/>
              <a:gd name="T30" fmla="*/ 10 w 23"/>
              <a:gd name="T3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" h="32">
                <a:moveTo>
                  <a:pt x="10" y="0"/>
                </a:moveTo>
                <a:lnTo>
                  <a:pt x="14" y="8"/>
                </a:lnTo>
                <a:lnTo>
                  <a:pt x="16" y="17"/>
                </a:lnTo>
                <a:lnTo>
                  <a:pt x="19" y="23"/>
                </a:lnTo>
                <a:lnTo>
                  <a:pt x="23" y="32"/>
                </a:lnTo>
                <a:lnTo>
                  <a:pt x="14" y="30"/>
                </a:lnTo>
                <a:lnTo>
                  <a:pt x="8" y="32"/>
                </a:lnTo>
                <a:lnTo>
                  <a:pt x="4" y="30"/>
                </a:lnTo>
                <a:lnTo>
                  <a:pt x="2" y="30"/>
                </a:lnTo>
                <a:lnTo>
                  <a:pt x="0" y="27"/>
                </a:lnTo>
                <a:lnTo>
                  <a:pt x="2" y="23"/>
                </a:lnTo>
                <a:lnTo>
                  <a:pt x="2" y="17"/>
                </a:lnTo>
                <a:lnTo>
                  <a:pt x="6" y="11"/>
                </a:lnTo>
                <a:lnTo>
                  <a:pt x="8" y="6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Freeform 90">
            <a:extLst>
              <a:ext uri="{FF2B5EF4-FFF2-40B4-BE49-F238E27FC236}">
                <a16:creationId xmlns:a16="http://schemas.microsoft.com/office/drawing/2014/main" id="{2226A3C0-0476-4EF7-B980-45A9CD346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789" y="4830764"/>
            <a:ext cx="149225" cy="149225"/>
          </a:xfrm>
          <a:custGeom>
            <a:avLst/>
            <a:gdLst>
              <a:gd name="T0" fmla="*/ 22 w 43"/>
              <a:gd name="T1" fmla="*/ 0 h 46"/>
              <a:gd name="T2" fmla="*/ 26 w 43"/>
              <a:gd name="T3" fmla="*/ 10 h 46"/>
              <a:gd name="T4" fmla="*/ 32 w 43"/>
              <a:gd name="T5" fmla="*/ 19 h 46"/>
              <a:gd name="T6" fmla="*/ 38 w 43"/>
              <a:gd name="T7" fmla="*/ 31 h 46"/>
              <a:gd name="T8" fmla="*/ 43 w 43"/>
              <a:gd name="T9" fmla="*/ 40 h 46"/>
              <a:gd name="T10" fmla="*/ 43 w 43"/>
              <a:gd name="T11" fmla="*/ 42 h 46"/>
              <a:gd name="T12" fmla="*/ 43 w 43"/>
              <a:gd name="T13" fmla="*/ 46 h 46"/>
              <a:gd name="T14" fmla="*/ 38 w 43"/>
              <a:gd name="T15" fmla="*/ 42 h 46"/>
              <a:gd name="T16" fmla="*/ 32 w 43"/>
              <a:gd name="T17" fmla="*/ 40 h 46"/>
              <a:gd name="T18" fmla="*/ 26 w 43"/>
              <a:gd name="T19" fmla="*/ 36 h 46"/>
              <a:gd name="T20" fmla="*/ 21 w 43"/>
              <a:gd name="T21" fmla="*/ 36 h 46"/>
              <a:gd name="T22" fmla="*/ 15 w 43"/>
              <a:gd name="T23" fmla="*/ 36 h 46"/>
              <a:gd name="T24" fmla="*/ 9 w 43"/>
              <a:gd name="T25" fmla="*/ 38 h 46"/>
              <a:gd name="T26" fmla="*/ 3 w 43"/>
              <a:gd name="T27" fmla="*/ 40 h 46"/>
              <a:gd name="T28" fmla="*/ 0 w 43"/>
              <a:gd name="T29" fmla="*/ 46 h 46"/>
              <a:gd name="T30" fmla="*/ 5 w 43"/>
              <a:gd name="T31" fmla="*/ 38 h 46"/>
              <a:gd name="T32" fmla="*/ 13 w 43"/>
              <a:gd name="T33" fmla="*/ 31 h 46"/>
              <a:gd name="T34" fmla="*/ 21 w 43"/>
              <a:gd name="T35" fmla="*/ 21 h 46"/>
              <a:gd name="T36" fmla="*/ 28 w 43"/>
              <a:gd name="T37" fmla="*/ 14 h 46"/>
              <a:gd name="T38" fmla="*/ 24 w 43"/>
              <a:gd name="T39" fmla="*/ 10 h 46"/>
              <a:gd name="T40" fmla="*/ 21 w 43"/>
              <a:gd name="T41" fmla="*/ 8 h 46"/>
              <a:gd name="T42" fmla="*/ 19 w 43"/>
              <a:gd name="T43" fmla="*/ 2 h 46"/>
              <a:gd name="T44" fmla="*/ 22 w 43"/>
              <a:gd name="T45" fmla="*/ 0 h 46"/>
              <a:gd name="T46" fmla="*/ 22 w 43"/>
              <a:gd name="T4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3" h="46">
                <a:moveTo>
                  <a:pt x="22" y="0"/>
                </a:moveTo>
                <a:lnTo>
                  <a:pt x="26" y="10"/>
                </a:lnTo>
                <a:lnTo>
                  <a:pt x="32" y="19"/>
                </a:lnTo>
                <a:lnTo>
                  <a:pt x="38" y="31"/>
                </a:lnTo>
                <a:lnTo>
                  <a:pt x="43" y="40"/>
                </a:lnTo>
                <a:lnTo>
                  <a:pt x="43" y="42"/>
                </a:lnTo>
                <a:lnTo>
                  <a:pt x="43" y="46"/>
                </a:lnTo>
                <a:lnTo>
                  <a:pt x="38" y="42"/>
                </a:lnTo>
                <a:lnTo>
                  <a:pt x="32" y="40"/>
                </a:lnTo>
                <a:lnTo>
                  <a:pt x="26" y="36"/>
                </a:lnTo>
                <a:lnTo>
                  <a:pt x="21" y="36"/>
                </a:lnTo>
                <a:lnTo>
                  <a:pt x="15" y="36"/>
                </a:lnTo>
                <a:lnTo>
                  <a:pt x="9" y="38"/>
                </a:lnTo>
                <a:lnTo>
                  <a:pt x="3" y="40"/>
                </a:lnTo>
                <a:lnTo>
                  <a:pt x="0" y="46"/>
                </a:lnTo>
                <a:lnTo>
                  <a:pt x="5" y="38"/>
                </a:lnTo>
                <a:lnTo>
                  <a:pt x="13" y="31"/>
                </a:lnTo>
                <a:lnTo>
                  <a:pt x="21" y="21"/>
                </a:lnTo>
                <a:lnTo>
                  <a:pt x="28" y="14"/>
                </a:lnTo>
                <a:lnTo>
                  <a:pt x="24" y="10"/>
                </a:lnTo>
                <a:lnTo>
                  <a:pt x="21" y="8"/>
                </a:lnTo>
                <a:lnTo>
                  <a:pt x="19" y="2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Freeform 91">
            <a:extLst>
              <a:ext uri="{FF2B5EF4-FFF2-40B4-BE49-F238E27FC236}">
                <a16:creationId xmlns:a16="http://schemas.microsoft.com/office/drawing/2014/main" id="{15749039-035A-4CDB-B2AA-F54068DCF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4" y="4851401"/>
            <a:ext cx="149225" cy="93663"/>
          </a:xfrm>
          <a:custGeom>
            <a:avLst/>
            <a:gdLst>
              <a:gd name="T0" fmla="*/ 13 w 43"/>
              <a:gd name="T1" fmla="*/ 0 h 29"/>
              <a:gd name="T2" fmla="*/ 19 w 43"/>
              <a:gd name="T3" fmla="*/ 0 h 29"/>
              <a:gd name="T4" fmla="*/ 28 w 43"/>
              <a:gd name="T5" fmla="*/ 2 h 29"/>
              <a:gd name="T6" fmla="*/ 36 w 43"/>
              <a:gd name="T7" fmla="*/ 2 h 29"/>
              <a:gd name="T8" fmla="*/ 43 w 43"/>
              <a:gd name="T9" fmla="*/ 2 h 29"/>
              <a:gd name="T10" fmla="*/ 43 w 43"/>
              <a:gd name="T11" fmla="*/ 8 h 29"/>
              <a:gd name="T12" fmla="*/ 43 w 43"/>
              <a:gd name="T13" fmla="*/ 13 h 29"/>
              <a:gd name="T14" fmla="*/ 43 w 43"/>
              <a:gd name="T15" fmla="*/ 21 h 29"/>
              <a:gd name="T16" fmla="*/ 43 w 43"/>
              <a:gd name="T17" fmla="*/ 29 h 29"/>
              <a:gd name="T18" fmla="*/ 36 w 43"/>
              <a:gd name="T19" fmla="*/ 23 h 29"/>
              <a:gd name="T20" fmla="*/ 30 w 43"/>
              <a:gd name="T21" fmla="*/ 15 h 29"/>
              <a:gd name="T22" fmla="*/ 26 w 43"/>
              <a:gd name="T23" fmla="*/ 10 h 29"/>
              <a:gd name="T24" fmla="*/ 20 w 43"/>
              <a:gd name="T25" fmla="*/ 2 h 29"/>
              <a:gd name="T26" fmla="*/ 9 w 43"/>
              <a:gd name="T27" fmla="*/ 4 h 29"/>
              <a:gd name="T28" fmla="*/ 0 w 43"/>
              <a:gd name="T29" fmla="*/ 6 h 29"/>
              <a:gd name="T30" fmla="*/ 7 w 43"/>
              <a:gd name="T31" fmla="*/ 2 h 29"/>
              <a:gd name="T32" fmla="*/ 13 w 43"/>
              <a:gd name="T33" fmla="*/ 0 h 29"/>
              <a:gd name="T34" fmla="*/ 13 w 43"/>
              <a:gd name="T3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" h="29">
                <a:moveTo>
                  <a:pt x="13" y="0"/>
                </a:moveTo>
                <a:lnTo>
                  <a:pt x="19" y="0"/>
                </a:lnTo>
                <a:lnTo>
                  <a:pt x="28" y="2"/>
                </a:lnTo>
                <a:lnTo>
                  <a:pt x="36" y="2"/>
                </a:lnTo>
                <a:lnTo>
                  <a:pt x="43" y="2"/>
                </a:lnTo>
                <a:lnTo>
                  <a:pt x="43" y="8"/>
                </a:lnTo>
                <a:lnTo>
                  <a:pt x="43" y="13"/>
                </a:lnTo>
                <a:lnTo>
                  <a:pt x="43" y="21"/>
                </a:lnTo>
                <a:lnTo>
                  <a:pt x="43" y="29"/>
                </a:lnTo>
                <a:lnTo>
                  <a:pt x="36" y="23"/>
                </a:lnTo>
                <a:lnTo>
                  <a:pt x="30" y="15"/>
                </a:lnTo>
                <a:lnTo>
                  <a:pt x="26" y="10"/>
                </a:lnTo>
                <a:lnTo>
                  <a:pt x="20" y="2"/>
                </a:lnTo>
                <a:lnTo>
                  <a:pt x="9" y="4"/>
                </a:lnTo>
                <a:lnTo>
                  <a:pt x="0" y="6"/>
                </a:lnTo>
                <a:lnTo>
                  <a:pt x="7" y="2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94A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" name="Freeform 92">
            <a:extLst>
              <a:ext uri="{FF2B5EF4-FFF2-40B4-BE49-F238E27FC236}">
                <a16:creationId xmlns:a16="http://schemas.microsoft.com/office/drawing/2014/main" id="{E1D08E0D-DB32-4BE4-BE73-7401B5926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2651" y="4891088"/>
            <a:ext cx="74613" cy="190500"/>
          </a:xfrm>
          <a:custGeom>
            <a:avLst/>
            <a:gdLst>
              <a:gd name="T0" fmla="*/ 9 w 23"/>
              <a:gd name="T1" fmla="*/ 0 h 55"/>
              <a:gd name="T2" fmla="*/ 13 w 23"/>
              <a:gd name="T3" fmla="*/ 2 h 55"/>
              <a:gd name="T4" fmla="*/ 17 w 23"/>
              <a:gd name="T5" fmla="*/ 6 h 55"/>
              <a:gd name="T6" fmla="*/ 21 w 23"/>
              <a:gd name="T7" fmla="*/ 10 h 55"/>
              <a:gd name="T8" fmla="*/ 23 w 23"/>
              <a:gd name="T9" fmla="*/ 17 h 55"/>
              <a:gd name="T10" fmla="*/ 17 w 23"/>
              <a:gd name="T11" fmla="*/ 27 h 55"/>
              <a:gd name="T12" fmla="*/ 13 w 23"/>
              <a:gd name="T13" fmla="*/ 36 h 55"/>
              <a:gd name="T14" fmla="*/ 9 w 23"/>
              <a:gd name="T15" fmla="*/ 46 h 55"/>
              <a:gd name="T16" fmla="*/ 7 w 23"/>
              <a:gd name="T17" fmla="*/ 55 h 55"/>
              <a:gd name="T18" fmla="*/ 2 w 23"/>
              <a:gd name="T19" fmla="*/ 55 h 55"/>
              <a:gd name="T20" fmla="*/ 0 w 23"/>
              <a:gd name="T21" fmla="*/ 52 h 55"/>
              <a:gd name="T22" fmla="*/ 0 w 23"/>
              <a:gd name="T23" fmla="*/ 44 h 55"/>
              <a:gd name="T24" fmla="*/ 2 w 23"/>
              <a:gd name="T25" fmla="*/ 40 h 55"/>
              <a:gd name="T26" fmla="*/ 4 w 23"/>
              <a:gd name="T27" fmla="*/ 29 h 55"/>
              <a:gd name="T28" fmla="*/ 6 w 23"/>
              <a:gd name="T29" fmla="*/ 19 h 55"/>
              <a:gd name="T30" fmla="*/ 7 w 23"/>
              <a:gd name="T31" fmla="*/ 10 h 55"/>
              <a:gd name="T32" fmla="*/ 9 w 23"/>
              <a:gd name="T33" fmla="*/ 0 h 55"/>
              <a:gd name="T34" fmla="*/ 9 w 23"/>
              <a:gd name="T3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" h="55">
                <a:moveTo>
                  <a:pt x="9" y="0"/>
                </a:moveTo>
                <a:lnTo>
                  <a:pt x="13" y="2"/>
                </a:lnTo>
                <a:lnTo>
                  <a:pt x="17" y="6"/>
                </a:lnTo>
                <a:lnTo>
                  <a:pt x="21" y="10"/>
                </a:lnTo>
                <a:lnTo>
                  <a:pt x="23" y="17"/>
                </a:lnTo>
                <a:lnTo>
                  <a:pt x="17" y="27"/>
                </a:lnTo>
                <a:lnTo>
                  <a:pt x="13" y="36"/>
                </a:lnTo>
                <a:lnTo>
                  <a:pt x="9" y="46"/>
                </a:lnTo>
                <a:lnTo>
                  <a:pt x="7" y="55"/>
                </a:lnTo>
                <a:lnTo>
                  <a:pt x="2" y="55"/>
                </a:lnTo>
                <a:lnTo>
                  <a:pt x="0" y="52"/>
                </a:lnTo>
                <a:lnTo>
                  <a:pt x="0" y="44"/>
                </a:lnTo>
                <a:lnTo>
                  <a:pt x="2" y="40"/>
                </a:lnTo>
                <a:lnTo>
                  <a:pt x="4" y="29"/>
                </a:lnTo>
                <a:lnTo>
                  <a:pt x="6" y="19"/>
                </a:lnTo>
                <a:lnTo>
                  <a:pt x="7" y="1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3" name="Freeform 93">
            <a:extLst>
              <a:ext uri="{FF2B5EF4-FFF2-40B4-BE49-F238E27FC236}">
                <a16:creationId xmlns:a16="http://schemas.microsoft.com/office/drawing/2014/main" id="{08D6D6DC-7B5F-49FE-B9FC-7714076BF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0913" y="4938714"/>
            <a:ext cx="311150" cy="346075"/>
          </a:xfrm>
          <a:custGeom>
            <a:avLst/>
            <a:gdLst>
              <a:gd name="T0" fmla="*/ 34 w 91"/>
              <a:gd name="T1" fmla="*/ 2 h 102"/>
              <a:gd name="T2" fmla="*/ 40 w 91"/>
              <a:gd name="T3" fmla="*/ 11 h 102"/>
              <a:gd name="T4" fmla="*/ 38 w 91"/>
              <a:gd name="T5" fmla="*/ 22 h 102"/>
              <a:gd name="T6" fmla="*/ 38 w 91"/>
              <a:gd name="T7" fmla="*/ 36 h 102"/>
              <a:gd name="T8" fmla="*/ 43 w 91"/>
              <a:gd name="T9" fmla="*/ 49 h 102"/>
              <a:gd name="T10" fmla="*/ 43 w 91"/>
              <a:gd name="T11" fmla="*/ 64 h 102"/>
              <a:gd name="T12" fmla="*/ 47 w 91"/>
              <a:gd name="T13" fmla="*/ 66 h 102"/>
              <a:gd name="T14" fmla="*/ 59 w 91"/>
              <a:gd name="T15" fmla="*/ 53 h 102"/>
              <a:gd name="T16" fmla="*/ 70 w 91"/>
              <a:gd name="T17" fmla="*/ 38 h 102"/>
              <a:gd name="T18" fmla="*/ 78 w 91"/>
              <a:gd name="T19" fmla="*/ 21 h 102"/>
              <a:gd name="T20" fmla="*/ 85 w 91"/>
              <a:gd name="T21" fmla="*/ 13 h 102"/>
              <a:gd name="T22" fmla="*/ 91 w 91"/>
              <a:gd name="T23" fmla="*/ 22 h 102"/>
              <a:gd name="T24" fmla="*/ 85 w 91"/>
              <a:gd name="T25" fmla="*/ 34 h 102"/>
              <a:gd name="T26" fmla="*/ 80 w 91"/>
              <a:gd name="T27" fmla="*/ 45 h 102"/>
              <a:gd name="T28" fmla="*/ 72 w 91"/>
              <a:gd name="T29" fmla="*/ 57 h 102"/>
              <a:gd name="T30" fmla="*/ 64 w 91"/>
              <a:gd name="T31" fmla="*/ 70 h 102"/>
              <a:gd name="T32" fmla="*/ 55 w 91"/>
              <a:gd name="T33" fmla="*/ 79 h 102"/>
              <a:gd name="T34" fmla="*/ 42 w 91"/>
              <a:gd name="T35" fmla="*/ 85 h 102"/>
              <a:gd name="T36" fmla="*/ 30 w 91"/>
              <a:gd name="T37" fmla="*/ 93 h 102"/>
              <a:gd name="T38" fmla="*/ 19 w 91"/>
              <a:gd name="T39" fmla="*/ 99 h 102"/>
              <a:gd name="T40" fmla="*/ 15 w 91"/>
              <a:gd name="T41" fmla="*/ 95 h 102"/>
              <a:gd name="T42" fmla="*/ 21 w 91"/>
              <a:gd name="T43" fmla="*/ 76 h 102"/>
              <a:gd name="T44" fmla="*/ 17 w 91"/>
              <a:gd name="T45" fmla="*/ 72 h 102"/>
              <a:gd name="T46" fmla="*/ 5 w 91"/>
              <a:gd name="T47" fmla="*/ 81 h 102"/>
              <a:gd name="T48" fmla="*/ 0 w 91"/>
              <a:gd name="T49" fmla="*/ 81 h 102"/>
              <a:gd name="T50" fmla="*/ 4 w 91"/>
              <a:gd name="T51" fmla="*/ 70 h 102"/>
              <a:gd name="T52" fmla="*/ 7 w 91"/>
              <a:gd name="T53" fmla="*/ 59 h 102"/>
              <a:gd name="T54" fmla="*/ 11 w 91"/>
              <a:gd name="T55" fmla="*/ 47 h 102"/>
              <a:gd name="T56" fmla="*/ 15 w 91"/>
              <a:gd name="T57" fmla="*/ 36 h 102"/>
              <a:gd name="T58" fmla="*/ 19 w 91"/>
              <a:gd name="T59" fmla="*/ 24 h 102"/>
              <a:gd name="T60" fmla="*/ 23 w 91"/>
              <a:gd name="T61" fmla="*/ 15 h 102"/>
              <a:gd name="T62" fmla="*/ 28 w 91"/>
              <a:gd name="T63" fmla="*/ 3 h 102"/>
              <a:gd name="T64" fmla="*/ 30 w 91"/>
              <a:gd name="T65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" h="102">
                <a:moveTo>
                  <a:pt x="30" y="0"/>
                </a:moveTo>
                <a:lnTo>
                  <a:pt x="34" y="2"/>
                </a:lnTo>
                <a:lnTo>
                  <a:pt x="38" y="5"/>
                </a:lnTo>
                <a:lnTo>
                  <a:pt x="40" y="11"/>
                </a:lnTo>
                <a:lnTo>
                  <a:pt x="38" y="17"/>
                </a:lnTo>
                <a:lnTo>
                  <a:pt x="38" y="22"/>
                </a:lnTo>
                <a:lnTo>
                  <a:pt x="38" y="30"/>
                </a:lnTo>
                <a:lnTo>
                  <a:pt x="38" y="36"/>
                </a:lnTo>
                <a:lnTo>
                  <a:pt x="38" y="41"/>
                </a:lnTo>
                <a:lnTo>
                  <a:pt x="43" y="49"/>
                </a:lnTo>
                <a:lnTo>
                  <a:pt x="45" y="57"/>
                </a:lnTo>
                <a:lnTo>
                  <a:pt x="43" y="64"/>
                </a:lnTo>
                <a:lnTo>
                  <a:pt x="42" y="74"/>
                </a:lnTo>
                <a:lnTo>
                  <a:pt x="47" y="66"/>
                </a:lnTo>
                <a:lnTo>
                  <a:pt x="53" y="59"/>
                </a:lnTo>
                <a:lnTo>
                  <a:pt x="59" y="53"/>
                </a:lnTo>
                <a:lnTo>
                  <a:pt x="66" y="47"/>
                </a:lnTo>
                <a:lnTo>
                  <a:pt x="70" y="38"/>
                </a:lnTo>
                <a:lnTo>
                  <a:pt x="74" y="28"/>
                </a:lnTo>
                <a:lnTo>
                  <a:pt x="78" y="21"/>
                </a:lnTo>
                <a:lnTo>
                  <a:pt x="82" y="13"/>
                </a:lnTo>
                <a:lnTo>
                  <a:pt x="85" y="13"/>
                </a:lnTo>
                <a:lnTo>
                  <a:pt x="89" y="17"/>
                </a:lnTo>
                <a:lnTo>
                  <a:pt x="91" y="22"/>
                </a:lnTo>
                <a:lnTo>
                  <a:pt x="89" y="28"/>
                </a:lnTo>
                <a:lnTo>
                  <a:pt x="85" y="34"/>
                </a:lnTo>
                <a:lnTo>
                  <a:pt x="83" y="40"/>
                </a:lnTo>
                <a:lnTo>
                  <a:pt x="80" y="45"/>
                </a:lnTo>
                <a:lnTo>
                  <a:pt x="76" y="51"/>
                </a:lnTo>
                <a:lnTo>
                  <a:pt x="72" y="57"/>
                </a:lnTo>
                <a:lnTo>
                  <a:pt x="68" y="64"/>
                </a:lnTo>
                <a:lnTo>
                  <a:pt x="64" y="70"/>
                </a:lnTo>
                <a:lnTo>
                  <a:pt x="62" y="78"/>
                </a:lnTo>
                <a:lnTo>
                  <a:pt x="55" y="79"/>
                </a:lnTo>
                <a:lnTo>
                  <a:pt x="47" y="81"/>
                </a:lnTo>
                <a:lnTo>
                  <a:pt x="42" y="85"/>
                </a:lnTo>
                <a:lnTo>
                  <a:pt x="36" y="89"/>
                </a:lnTo>
                <a:lnTo>
                  <a:pt x="30" y="93"/>
                </a:lnTo>
                <a:lnTo>
                  <a:pt x="24" y="95"/>
                </a:lnTo>
                <a:lnTo>
                  <a:pt x="19" y="99"/>
                </a:lnTo>
                <a:lnTo>
                  <a:pt x="13" y="102"/>
                </a:lnTo>
                <a:lnTo>
                  <a:pt x="15" y="95"/>
                </a:lnTo>
                <a:lnTo>
                  <a:pt x="17" y="85"/>
                </a:lnTo>
                <a:lnTo>
                  <a:pt x="21" y="76"/>
                </a:lnTo>
                <a:lnTo>
                  <a:pt x="23" y="68"/>
                </a:lnTo>
                <a:lnTo>
                  <a:pt x="17" y="72"/>
                </a:lnTo>
                <a:lnTo>
                  <a:pt x="11" y="76"/>
                </a:lnTo>
                <a:lnTo>
                  <a:pt x="5" y="81"/>
                </a:lnTo>
                <a:lnTo>
                  <a:pt x="0" y="87"/>
                </a:lnTo>
                <a:lnTo>
                  <a:pt x="0" y="81"/>
                </a:lnTo>
                <a:lnTo>
                  <a:pt x="2" y="76"/>
                </a:lnTo>
                <a:lnTo>
                  <a:pt x="4" y="70"/>
                </a:lnTo>
                <a:lnTo>
                  <a:pt x="5" y="64"/>
                </a:lnTo>
                <a:lnTo>
                  <a:pt x="7" y="59"/>
                </a:lnTo>
                <a:lnTo>
                  <a:pt x="9" y="53"/>
                </a:lnTo>
                <a:lnTo>
                  <a:pt x="11" y="47"/>
                </a:lnTo>
                <a:lnTo>
                  <a:pt x="13" y="41"/>
                </a:lnTo>
                <a:lnTo>
                  <a:pt x="15" y="36"/>
                </a:lnTo>
                <a:lnTo>
                  <a:pt x="17" y="30"/>
                </a:lnTo>
                <a:lnTo>
                  <a:pt x="19" y="24"/>
                </a:lnTo>
                <a:lnTo>
                  <a:pt x="21" y="21"/>
                </a:lnTo>
                <a:lnTo>
                  <a:pt x="23" y="15"/>
                </a:lnTo>
                <a:lnTo>
                  <a:pt x="24" y="9"/>
                </a:lnTo>
                <a:lnTo>
                  <a:pt x="28" y="3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4" name="Freeform 94">
            <a:extLst>
              <a:ext uri="{FF2B5EF4-FFF2-40B4-BE49-F238E27FC236}">
                <a16:creationId xmlns:a16="http://schemas.microsoft.com/office/drawing/2014/main" id="{14A4A9C2-EFA3-4409-ABA5-515292FAB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000626"/>
            <a:ext cx="128588" cy="352425"/>
          </a:xfrm>
          <a:custGeom>
            <a:avLst/>
            <a:gdLst>
              <a:gd name="T0" fmla="*/ 38 w 40"/>
              <a:gd name="T1" fmla="*/ 0 h 102"/>
              <a:gd name="T2" fmla="*/ 40 w 40"/>
              <a:gd name="T3" fmla="*/ 9 h 102"/>
              <a:gd name="T4" fmla="*/ 36 w 40"/>
              <a:gd name="T5" fmla="*/ 21 h 102"/>
              <a:gd name="T6" fmla="*/ 34 w 40"/>
              <a:gd name="T7" fmla="*/ 28 h 102"/>
              <a:gd name="T8" fmla="*/ 32 w 40"/>
              <a:gd name="T9" fmla="*/ 38 h 102"/>
              <a:gd name="T10" fmla="*/ 30 w 40"/>
              <a:gd name="T11" fmla="*/ 45 h 102"/>
              <a:gd name="T12" fmla="*/ 29 w 40"/>
              <a:gd name="T13" fmla="*/ 53 h 102"/>
              <a:gd name="T14" fmla="*/ 27 w 40"/>
              <a:gd name="T15" fmla="*/ 62 h 102"/>
              <a:gd name="T16" fmla="*/ 27 w 40"/>
              <a:gd name="T17" fmla="*/ 72 h 102"/>
              <a:gd name="T18" fmla="*/ 25 w 40"/>
              <a:gd name="T19" fmla="*/ 81 h 102"/>
              <a:gd name="T20" fmla="*/ 25 w 40"/>
              <a:gd name="T21" fmla="*/ 91 h 102"/>
              <a:gd name="T22" fmla="*/ 25 w 40"/>
              <a:gd name="T23" fmla="*/ 95 h 102"/>
              <a:gd name="T24" fmla="*/ 25 w 40"/>
              <a:gd name="T25" fmla="*/ 102 h 102"/>
              <a:gd name="T26" fmla="*/ 23 w 40"/>
              <a:gd name="T27" fmla="*/ 95 h 102"/>
              <a:gd name="T28" fmla="*/ 21 w 40"/>
              <a:gd name="T29" fmla="*/ 89 h 102"/>
              <a:gd name="T30" fmla="*/ 17 w 40"/>
              <a:gd name="T31" fmla="*/ 83 h 102"/>
              <a:gd name="T32" fmla="*/ 17 w 40"/>
              <a:gd name="T33" fmla="*/ 80 h 102"/>
              <a:gd name="T34" fmla="*/ 11 w 40"/>
              <a:gd name="T35" fmla="*/ 76 h 102"/>
              <a:gd name="T36" fmla="*/ 10 w 40"/>
              <a:gd name="T37" fmla="*/ 72 h 102"/>
              <a:gd name="T38" fmla="*/ 8 w 40"/>
              <a:gd name="T39" fmla="*/ 62 h 102"/>
              <a:gd name="T40" fmla="*/ 6 w 40"/>
              <a:gd name="T41" fmla="*/ 59 h 102"/>
              <a:gd name="T42" fmla="*/ 4 w 40"/>
              <a:gd name="T43" fmla="*/ 47 h 102"/>
              <a:gd name="T44" fmla="*/ 4 w 40"/>
              <a:gd name="T45" fmla="*/ 38 h 102"/>
              <a:gd name="T46" fmla="*/ 2 w 40"/>
              <a:gd name="T47" fmla="*/ 28 h 102"/>
              <a:gd name="T48" fmla="*/ 0 w 40"/>
              <a:gd name="T49" fmla="*/ 17 h 102"/>
              <a:gd name="T50" fmla="*/ 2 w 40"/>
              <a:gd name="T51" fmla="*/ 15 h 102"/>
              <a:gd name="T52" fmla="*/ 4 w 40"/>
              <a:gd name="T53" fmla="*/ 13 h 102"/>
              <a:gd name="T54" fmla="*/ 10 w 40"/>
              <a:gd name="T55" fmla="*/ 11 h 102"/>
              <a:gd name="T56" fmla="*/ 13 w 40"/>
              <a:gd name="T57" fmla="*/ 17 h 102"/>
              <a:gd name="T58" fmla="*/ 13 w 40"/>
              <a:gd name="T59" fmla="*/ 22 h 102"/>
              <a:gd name="T60" fmla="*/ 13 w 40"/>
              <a:gd name="T61" fmla="*/ 32 h 102"/>
              <a:gd name="T62" fmla="*/ 13 w 40"/>
              <a:gd name="T63" fmla="*/ 40 h 102"/>
              <a:gd name="T64" fmla="*/ 13 w 40"/>
              <a:gd name="T65" fmla="*/ 51 h 102"/>
              <a:gd name="T66" fmla="*/ 13 w 40"/>
              <a:gd name="T67" fmla="*/ 55 h 102"/>
              <a:gd name="T68" fmla="*/ 13 w 40"/>
              <a:gd name="T69" fmla="*/ 60 h 102"/>
              <a:gd name="T70" fmla="*/ 13 w 40"/>
              <a:gd name="T71" fmla="*/ 66 h 102"/>
              <a:gd name="T72" fmla="*/ 13 w 40"/>
              <a:gd name="T73" fmla="*/ 72 h 102"/>
              <a:gd name="T74" fmla="*/ 15 w 40"/>
              <a:gd name="T75" fmla="*/ 62 h 102"/>
              <a:gd name="T76" fmla="*/ 19 w 40"/>
              <a:gd name="T77" fmla="*/ 55 h 102"/>
              <a:gd name="T78" fmla="*/ 21 w 40"/>
              <a:gd name="T79" fmla="*/ 45 h 102"/>
              <a:gd name="T80" fmla="*/ 23 w 40"/>
              <a:gd name="T81" fmla="*/ 38 h 102"/>
              <a:gd name="T82" fmla="*/ 25 w 40"/>
              <a:gd name="T83" fmla="*/ 30 h 102"/>
              <a:gd name="T84" fmla="*/ 27 w 40"/>
              <a:gd name="T85" fmla="*/ 21 h 102"/>
              <a:gd name="T86" fmla="*/ 29 w 40"/>
              <a:gd name="T87" fmla="*/ 11 h 102"/>
              <a:gd name="T88" fmla="*/ 32 w 40"/>
              <a:gd name="T89" fmla="*/ 3 h 102"/>
              <a:gd name="T90" fmla="*/ 34 w 40"/>
              <a:gd name="T91" fmla="*/ 2 h 102"/>
              <a:gd name="T92" fmla="*/ 38 w 40"/>
              <a:gd name="T93" fmla="*/ 0 h 102"/>
              <a:gd name="T94" fmla="*/ 38 w 40"/>
              <a:gd name="T95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" h="102">
                <a:moveTo>
                  <a:pt x="38" y="0"/>
                </a:moveTo>
                <a:lnTo>
                  <a:pt x="40" y="9"/>
                </a:lnTo>
                <a:lnTo>
                  <a:pt x="36" y="21"/>
                </a:lnTo>
                <a:lnTo>
                  <a:pt x="34" y="28"/>
                </a:lnTo>
                <a:lnTo>
                  <a:pt x="32" y="38"/>
                </a:lnTo>
                <a:lnTo>
                  <a:pt x="30" y="45"/>
                </a:lnTo>
                <a:lnTo>
                  <a:pt x="29" y="53"/>
                </a:lnTo>
                <a:lnTo>
                  <a:pt x="27" y="62"/>
                </a:lnTo>
                <a:lnTo>
                  <a:pt x="27" y="72"/>
                </a:lnTo>
                <a:lnTo>
                  <a:pt x="25" y="81"/>
                </a:lnTo>
                <a:lnTo>
                  <a:pt x="25" y="91"/>
                </a:lnTo>
                <a:lnTo>
                  <a:pt x="25" y="95"/>
                </a:lnTo>
                <a:lnTo>
                  <a:pt x="25" y="102"/>
                </a:lnTo>
                <a:lnTo>
                  <a:pt x="23" y="95"/>
                </a:lnTo>
                <a:lnTo>
                  <a:pt x="21" y="89"/>
                </a:lnTo>
                <a:lnTo>
                  <a:pt x="17" y="83"/>
                </a:lnTo>
                <a:lnTo>
                  <a:pt x="17" y="80"/>
                </a:lnTo>
                <a:lnTo>
                  <a:pt x="11" y="76"/>
                </a:lnTo>
                <a:lnTo>
                  <a:pt x="10" y="72"/>
                </a:lnTo>
                <a:lnTo>
                  <a:pt x="8" y="62"/>
                </a:lnTo>
                <a:lnTo>
                  <a:pt x="6" y="59"/>
                </a:lnTo>
                <a:lnTo>
                  <a:pt x="4" y="47"/>
                </a:lnTo>
                <a:lnTo>
                  <a:pt x="4" y="38"/>
                </a:lnTo>
                <a:lnTo>
                  <a:pt x="2" y="28"/>
                </a:lnTo>
                <a:lnTo>
                  <a:pt x="0" y="17"/>
                </a:lnTo>
                <a:lnTo>
                  <a:pt x="2" y="15"/>
                </a:lnTo>
                <a:lnTo>
                  <a:pt x="4" y="13"/>
                </a:lnTo>
                <a:lnTo>
                  <a:pt x="10" y="11"/>
                </a:lnTo>
                <a:lnTo>
                  <a:pt x="13" y="17"/>
                </a:lnTo>
                <a:lnTo>
                  <a:pt x="13" y="22"/>
                </a:lnTo>
                <a:lnTo>
                  <a:pt x="13" y="32"/>
                </a:lnTo>
                <a:lnTo>
                  <a:pt x="13" y="40"/>
                </a:lnTo>
                <a:lnTo>
                  <a:pt x="13" y="51"/>
                </a:lnTo>
                <a:lnTo>
                  <a:pt x="13" y="55"/>
                </a:lnTo>
                <a:lnTo>
                  <a:pt x="13" y="60"/>
                </a:lnTo>
                <a:lnTo>
                  <a:pt x="13" y="66"/>
                </a:lnTo>
                <a:lnTo>
                  <a:pt x="13" y="72"/>
                </a:lnTo>
                <a:lnTo>
                  <a:pt x="15" y="62"/>
                </a:lnTo>
                <a:lnTo>
                  <a:pt x="19" y="55"/>
                </a:lnTo>
                <a:lnTo>
                  <a:pt x="21" y="45"/>
                </a:lnTo>
                <a:lnTo>
                  <a:pt x="23" y="38"/>
                </a:lnTo>
                <a:lnTo>
                  <a:pt x="25" y="30"/>
                </a:lnTo>
                <a:lnTo>
                  <a:pt x="27" y="21"/>
                </a:lnTo>
                <a:lnTo>
                  <a:pt x="29" y="11"/>
                </a:lnTo>
                <a:lnTo>
                  <a:pt x="32" y="3"/>
                </a:lnTo>
                <a:lnTo>
                  <a:pt x="34" y="2"/>
                </a:lnTo>
                <a:lnTo>
                  <a:pt x="38" y="0"/>
                </a:lnTo>
                <a:lnTo>
                  <a:pt x="38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5" name="Freeform 95">
            <a:extLst>
              <a:ext uri="{FF2B5EF4-FFF2-40B4-BE49-F238E27FC236}">
                <a16:creationId xmlns:a16="http://schemas.microsoft.com/office/drawing/2014/main" id="{9D02699A-A4E1-43D7-B5D1-821040626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5019676"/>
            <a:ext cx="82550" cy="339725"/>
          </a:xfrm>
          <a:custGeom>
            <a:avLst/>
            <a:gdLst>
              <a:gd name="T0" fmla="*/ 0 w 23"/>
              <a:gd name="T1" fmla="*/ 2 h 99"/>
              <a:gd name="T2" fmla="*/ 4 w 23"/>
              <a:gd name="T3" fmla="*/ 0 h 99"/>
              <a:gd name="T4" fmla="*/ 10 w 23"/>
              <a:gd name="T5" fmla="*/ 6 h 99"/>
              <a:gd name="T6" fmla="*/ 14 w 23"/>
              <a:gd name="T7" fmla="*/ 10 h 99"/>
              <a:gd name="T8" fmla="*/ 17 w 23"/>
              <a:gd name="T9" fmla="*/ 16 h 99"/>
              <a:gd name="T10" fmla="*/ 17 w 23"/>
              <a:gd name="T11" fmla="*/ 23 h 99"/>
              <a:gd name="T12" fmla="*/ 19 w 23"/>
              <a:gd name="T13" fmla="*/ 33 h 99"/>
              <a:gd name="T14" fmla="*/ 21 w 23"/>
              <a:gd name="T15" fmla="*/ 40 h 99"/>
              <a:gd name="T16" fmla="*/ 23 w 23"/>
              <a:gd name="T17" fmla="*/ 50 h 99"/>
              <a:gd name="T18" fmla="*/ 21 w 23"/>
              <a:gd name="T19" fmla="*/ 55 h 99"/>
              <a:gd name="T20" fmla="*/ 19 w 23"/>
              <a:gd name="T21" fmla="*/ 65 h 99"/>
              <a:gd name="T22" fmla="*/ 17 w 23"/>
              <a:gd name="T23" fmla="*/ 73 h 99"/>
              <a:gd name="T24" fmla="*/ 17 w 23"/>
              <a:gd name="T25" fmla="*/ 80 h 99"/>
              <a:gd name="T26" fmla="*/ 14 w 23"/>
              <a:gd name="T27" fmla="*/ 84 h 99"/>
              <a:gd name="T28" fmla="*/ 10 w 23"/>
              <a:gd name="T29" fmla="*/ 90 h 99"/>
              <a:gd name="T30" fmla="*/ 4 w 23"/>
              <a:gd name="T31" fmla="*/ 94 h 99"/>
              <a:gd name="T32" fmla="*/ 2 w 23"/>
              <a:gd name="T33" fmla="*/ 99 h 99"/>
              <a:gd name="T34" fmla="*/ 0 w 23"/>
              <a:gd name="T35" fmla="*/ 92 h 99"/>
              <a:gd name="T36" fmla="*/ 0 w 23"/>
              <a:gd name="T37" fmla="*/ 86 h 99"/>
              <a:gd name="T38" fmla="*/ 0 w 23"/>
              <a:gd name="T39" fmla="*/ 80 h 99"/>
              <a:gd name="T40" fmla="*/ 2 w 23"/>
              <a:gd name="T41" fmla="*/ 75 h 99"/>
              <a:gd name="T42" fmla="*/ 2 w 23"/>
              <a:gd name="T43" fmla="*/ 69 h 99"/>
              <a:gd name="T44" fmla="*/ 2 w 23"/>
              <a:gd name="T45" fmla="*/ 61 h 99"/>
              <a:gd name="T46" fmla="*/ 4 w 23"/>
              <a:gd name="T47" fmla="*/ 55 h 99"/>
              <a:gd name="T48" fmla="*/ 4 w 23"/>
              <a:gd name="T49" fmla="*/ 50 h 99"/>
              <a:gd name="T50" fmla="*/ 4 w 23"/>
              <a:gd name="T51" fmla="*/ 42 h 99"/>
              <a:gd name="T52" fmla="*/ 4 w 23"/>
              <a:gd name="T53" fmla="*/ 36 h 99"/>
              <a:gd name="T54" fmla="*/ 4 w 23"/>
              <a:gd name="T55" fmla="*/ 31 h 99"/>
              <a:gd name="T56" fmla="*/ 4 w 23"/>
              <a:gd name="T57" fmla="*/ 25 h 99"/>
              <a:gd name="T58" fmla="*/ 4 w 23"/>
              <a:gd name="T59" fmla="*/ 17 h 99"/>
              <a:gd name="T60" fmla="*/ 2 w 23"/>
              <a:gd name="T61" fmla="*/ 12 h 99"/>
              <a:gd name="T62" fmla="*/ 0 w 23"/>
              <a:gd name="T63" fmla="*/ 6 h 99"/>
              <a:gd name="T64" fmla="*/ 0 w 23"/>
              <a:gd name="T65" fmla="*/ 2 h 99"/>
              <a:gd name="T66" fmla="*/ 0 w 23"/>
              <a:gd name="T67" fmla="*/ 2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" h="99">
                <a:moveTo>
                  <a:pt x="0" y="2"/>
                </a:moveTo>
                <a:lnTo>
                  <a:pt x="4" y="0"/>
                </a:lnTo>
                <a:lnTo>
                  <a:pt x="10" y="6"/>
                </a:lnTo>
                <a:lnTo>
                  <a:pt x="14" y="10"/>
                </a:lnTo>
                <a:lnTo>
                  <a:pt x="17" y="16"/>
                </a:lnTo>
                <a:lnTo>
                  <a:pt x="17" y="23"/>
                </a:lnTo>
                <a:lnTo>
                  <a:pt x="19" y="33"/>
                </a:lnTo>
                <a:lnTo>
                  <a:pt x="21" y="40"/>
                </a:lnTo>
                <a:lnTo>
                  <a:pt x="23" y="50"/>
                </a:lnTo>
                <a:lnTo>
                  <a:pt x="21" y="55"/>
                </a:lnTo>
                <a:lnTo>
                  <a:pt x="19" y="65"/>
                </a:lnTo>
                <a:lnTo>
                  <a:pt x="17" y="73"/>
                </a:lnTo>
                <a:lnTo>
                  <a:pt x="17" y="80"/>
                </a:lnTo>
                <a:lnTo>
                  <a:pt x="14" y="84"/>
                </a:lnTo>
                <a:lnTo>
                  <a:pt x="10" y="90"/>
                </a:lnTo>
                <a:lnTo>
                  <a:pt x="4" y="94"/>
                </a:lnTo>
                <a:lnTo>
                  <a:pt x="2" y="99"/>
                </a:lnTo>
                <a:lnTo>
                  <a:pt x="0" y="92"/>
                </a:lnTo>
                <a:lnTo>
                  <a:pt x="0" y="86"/>
                </a:lnTo>
                <a:lnTo>
                  <a:pt x="0" y="80"/>
                </a:lnTo>
                <a:lnTo>
                  <a:pt x="2" y="75"/>
                </a:lnTo>
                <a:lnTo>
                  <a:pt x="2" y="69"/>
                </a:lnTo>
                <a:lnTo>
                  <a:pt x="2" y="61"/>
                </a:lnTo>
                <a:lnTo>
                  <a:pt x="4" y="55"/>
                </a:lnTo>
                <a:lnTo>
                  <a:pt x="4" y="50"/>
                </a:lnTo>
                <a:lnTo>
                  <a:pt x="4" y="42"/>
                </a:lnTo>
                <a:lnTo>
                  <a:pt x="4" y="36"/>
                </a:lnTo>
                <a:lnTo>
                  <a:pt x="4" y="31"/>
                </a:lnTo>
                <a:lnTo>
                  <a:pt x="4" y="25"/>
                </a:lnTo>
                <a:lnTo>
                  <a:pt x="4" y="17"/>
                </a:lnTo>
                <a:lnTo>
                  <a:pt x="2" y="12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6" name="Freeform 96">
            <a:extLst>
              <a:ext uri="{FF2B5EF4-FFF2-40B4-BE49-F238E27FC236}">
                <a16:creationId xmlns:a16="http://schemas.microsoft.com/office/drawing/2014/main" id="{92994FB0-8831-489C-9C9A-F9E03CA40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1" y="5027614"/>
            <a:ext cx="354013" cy="331787"/>
          </a:xfrm>
          <a:custGeom>
            <a:avLst/>
            <a:gdLst>
              <a:gd name="T0" fmla="*/ 93 w 102"/>
              <a:gd name="T1" fmla="*/ 0 h 97"/>
              <a:gd name="T2" fmla="*/ 97 w 102"/>
              <a:gd name="T3" fmla="*/ 0 h 97"/>
              <a:gd name="T4" fmla="*/ 102 w 102"/>
              <a:gd name="T5" fmla="*/ 6 h 97"/>
              <a:gd name="T6" fmla="*/ 102 w 102"/>
              <a:gd name="T7" fmla="*/ 12 h 97"/>
              <a:gd name="T8" fmla="*/ 102 w 102"/>
              <a:gd name="T9" fmla="*/ 17 h 97"/>
              <a:gd name="T10" fmla="*/ 95 w 102"/>
              <a:gd name="T11" fmla="*/ 25 h 97"/>
              <a:gd name="T12" fmla="*/ 89 w 102"/>
              <a:gd name="T13" fmla="*/ 33 h 97"/>
              <a:gd name="T14" fmla="*/ 81 w 102"/>
              <a:gd name="T15" fmla="*/ 40 h 97"/>
              <a:gd name="T16" fmla="*/ 78 w 102"/>
              <a:gd name="T17" fmla="*/ 50 h 97"/>
              <a:gd name="T18" fmla="*/ 72 w 102"/>
              <a:gd name="T19" fmla="*/ 53 h 97"/>
              <a:gd name="T20" fmla="*/ 66 w 102"/>
              <a:gd name="T21" fmla="*/ 59 h 97"/>
              <a:gd name="T22" fmla="*/ 62 w 102"/>
              <a:gd name="T23" fmla="*/ 65 h 97"/>
              <a:gd name="T24" fmla="*/ 57 w 102"/>
              <a:gd name="T25" fmla="*/ 73 h 97"/>
              <a:gd name="T26" fmla="*/ 51 w 102"/>
              <a:gd name="T27" fmla="*/ 74 h 97"/>
              <a:gd name="T28" fmla="*/ 47 w 102"/>
              <a:gd name="T29" fmla="*/ 76 h 97"/>
              <a:gd name="T30" fmla="*/ 41 w 102"/>
              <a:gd name="T31" fmla="*/ 80 h 97"/>
              <a:gd name="T32" fmla="*/ 36 w 102"/>
              <a:gd name="T33" fmla="*/ 84 h 97"/>
              <a:gd name="T34" fmla="*/ 24 w 102"/>
              <a:gd name="T35" fmla="*/ 90 h 97"/>
              <a:gd name="T36" fmla="*/ 15 w 102"/>
              <a:gd name="T37" fmla="*/ 95 h 97"/>
              <a:gd name="T38" fmla="*/ 7 w 102"/>
              <a:gd name="T39" fmla="*/ 95 h 97"/>
              <a:gd name="T40" fmla="*/ 0 w 102"/>
              <a:gd name="T41" fmla="*/ 97 h 97"/>
              <a:gd name="T42" fmla="*/ 9 w 102"/>
              <a:gd name="T43" fmla="*/ 86 h 97"/>
              <a:gd name="T44" fmla="*/ 20 w 102"/>
              <a:gd name="T45" fmla="*/ 76 h 97"/>
              <a:gd name="T46" fmla="*/ 24 w 102"/>
              <a:gd name="T47" fmla="*/ 71 h 97"/>
              <a:gd name="T48" fmla="*/ 30 w 102"/>
              <a:gd name="T49" fmla="*/ 67 h 97"/>
              <a:gd name="T50" fmla="*/ 36 w 102"/>
              <a:gd name="T51" fmla="*/ 61 h 97"/>
              <a:gd name="T52" fmla="*/ 41 w 102"/>
              <a:gd name="T53" fmla="*/ 55 h 97"/>
              <a:gd name="T54" fmla="*/ 47 w 102"/>
              <a:gd name="T55" fmla="*/ 50 h 97"/>
              <a:gd name="T56" fmla="*/ 53 w 102"/>
              <a:gd name="T57" fmla="*/ 46 h 97"/>
              <a:gd name="T58" fmla="*/ 57 w 102"/>
              <a:gd name="T59" fmla="*/ 40 h 97"/>
              <a:gd name="T60" fmla="*/ 62 w 102"/>
              <a:gd name="T61" fmla="*/ 36 h 97"/>
              <a:gd name="T62" fmla="*/ 68 w 102"/>
              <a:gd name="T63" fmla="*/ 31 h 97"/>
              <a:gd name="T64" fmla="*/ 74 w 102"/>
              <a:gd name="T65" fmla="*/ 27 h 97"/>
              <a:gd name="T66" fmla="*/ 78 w 102"/>
              <a:gd name="T67" fmla="*/ 21 h 97"/>
              <a:gd name="T68" fmla="*/ 83 w 102"/>
              <a:gd name="T69" fmla="*/ 17 h 97"/>
              <a:gd name="T70" fmla="*/ 85 w 102"/>
              <a:gd name="T71" fmla="*/ 12 h 97"/>
              <a:gd name="T72" fmla="*/ 87 w 102"/>
              <a:gd name="T73" fmla="*/ 8 h 97"/>
              <a:gd name="T74" fmla="*/ 89 w 102"/>
              <a:gd name="T75" fmla="*/ 2 h 97"/>
              <a:gd name="T76" fmla="*/ 93 w 102"/>
              <a:gd name="T77" fmla="*/ 0 h 97"/>
              <a:gd name="T78" fmla="*/ 93 w 102"/>
              <a:gd name="T7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2" h="97">
                <a:moveTo>
                  <a:pt x="93" y="0"/>
                </a:moveTo>
                <a:lnTo>
                  <a:pt x="97" y="0"/>
                </a:lnTo>
                <a:lnTo>
                  <a:pt x="102" y="6"/>
                </a:lnTo>
                <a:lnTo>
                  <a:pt x="102" y="12"/>
                </a:lnTo>
                <a:lnTo>
                  <a:pt x="102" y="17"/>
                </a:lnTo>
                <a:lnTo>
                  <a:pt x="95" y="25"/>
                </a:lnTo>
                <a:lnTo>
                  <a:pt x="89" y="33"/>
                </a:lnTo>
                <a:lnTo>
                  <a:pt x="81" y="40"/>
                </a:lnTo>
                <a:lnTo>
                  <a:pt x="78" y="50"/>
                </a:lnTo>
                <a:lnTo>
                  <a:pt x="72" y="53"/>
                </a:lnTo>
                <a:lnTo>
                  <a:pt x="66" y="59"/>
                </a:lnTo>
                <a:lnTo>
                  <a:pt x="62" y="65"/>
                </a:lnTo>
                <a:lnTo>
                  <a:pt x="57" y="73"/>
                </a:lnTo>
                <a:lnTo>
                  <a:pt x="51" y="74"/>
                </a:lnTo>
                <a:lnTo>
                  <a:pt x="47" y="76"/>
                </a:lnTo>
                <a:lnTo>
                  <a:pt x="41" y="80"/>
                </a:lnTo>
                <a:lnTo>
                  <a:pt x="36" y="84"/>
                </a:lnTo>
                <a:lnTo>
                  <a:pt x="24" y="90"/>
                </a:lnTo>
                <a:lnTo>
                  <a:pt x="15" y="95"/>
                </a:lnTo>
                <a:lnTo>
                  <a:pt x="7" y="95"/>
                </a:lnTo>
                <a:lnTo>
                  <a:pt x="0" y="97"/>
                </a:lnTo>
                <a:lnTo>
                  <a:pt x="9" y="86"/>
                </a:lnTo>
                <a:lnTo>
                  <a:pt x="20" y="76"/>
                </a:lnTo>
                <a:lnTo>
                  <a:pt x="24" y="71"/>
                </a:lnTo>
                <a:lnTo>
                  <a:pt x="30" y="67"/>
                </a:lnTo>
                <a:lnTo>
                  <a:pt x="36" y="61"/>
                </a:lnTo>
                <a:lnTo>
                  <a:pt x="41" y="55"/>
                </a:lnTo>
                <a:lnTo>
                  <a:pt x="47" y="50"/>
                </a:lnTo>
                <a:lnTo>
                  <a:pt x="53" y="46"/>
                </a:lnTo>
                <a:lnTo>
                  <a:pt x="57" y="40"/>
                </a:lnTo>
                <a:lnTo>
                  <a:pt x="62" y="36"/>
                </a:lnTo>
                <a:lnTo>
                  <a:pt x="68" y="31"/>
                </a:lnTo>
                <a:lnTo>
                  <a:pt x="74" y="27"/>
                </a:lnTo>
                <a:lnTo>
                  <a:pt x="78" y="21"/>
                </a:lnTo>
                <a:lnTo>
                  <a:pt x="83" y="17"/>
                </a:lnTo>
                <a:lnTo>
                  <a:pt x="85" y="12"/>
                </a:lnTo>
                <a:lnTo>
                  <a:pt x="87" y="8"/>
                </a:lnTo>
                <a:lnTo>
                  <a:pt x="89" y="2"/>
                </a:lnTo>
                <a:lnTo>
                  <a:pt x="93" y="0"/>
                </a:lnTo>
                <a:lnTo>
                  <a:pt x="93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7" name="Freeform 97">
            <a:extLst>
              <a:ext uri="{FF2B5EF4-FFF2-40B4-BE49-F238E27FC236}">
                <a16:creationId xmlns:a16="http://schemas.microsoft.com/office/drawing/2014/main" id="{2904FD8B-CA08-4F45-A999-B1370CDCA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5033964"/>
            <a:ext cx="114300" cy="319087"/>
          </a:xfrm>
          <a:custGeom>
            <a:avLst/>
            <a:gdLst>
              <a:gd name="T0" fmla="*/ 19 w 35"/>
              <a:gd name="T1" fmla="*/ 0 h 93"/>
              <a:gd name="T2" fmla="*/ 27 w 35"/>
              <a:gd name="T3" fmla="*/ 8 h 93"/>
              <a:gd name="T4" fmla="*/ 35 w 35"/>
              <a:gd name="T5" fmla="*/ 15 h 93"/>
              <a:gd name="T6" fmla="*/ 35 w 35"/>
              <a:gd name="T7" fmla="*/ 21 h 93"/>
              <a:gd name="T8" fmla="*/ 35 w 35"/>
              <a:gd name="T9" fmla="*/ 27 h 93"/>
              <a:gd name="T10" fmla="*/ 35 w 35"/>
              <a:gd name="T11" fmla="*/ 32 h 93"/>
              <a:gd name="T12" fmla="*/ 35 w 35"/>
              <a:gd name="T13" fmla="*/ 40 h 93"/>
              <a:gd name="T14" fmla="*/ 31 w 35"/>
              <a:gd name="T15" fmla="*/ 46 h 93"/>
              <a:gd name="T16" fmla="*/ 27 w 35"/>
              <a:gd name="T17" fmla="*/ 51 h 93"/>
              <a:gd name="T18" fmla="*/ 23 w 35"/>
              <a:gd name="T19" fmla="*/ 57 h 93"/>
              <a:gd name="T20" fmla="*/ 21 w 35"/>
              <a:gd name="T21" fmla="*/ 63 h 93"/>
              <a:gd name="T22" fmla="*/ 18 w 35"/>
              <a:gd name="T23" fmla="*/ 69 h 93"/>
              <a:gd name="T24" fmla="*/ 14 w 35"/>
              <a:gd name="T25" fmla="*/ 74 h 93"/>
              <a:gd name="T26" fmla="*/ 10 w 35"/>
              <a:gd name="T27" fmla="*/ 80 h 93"/>
              <a:gd name="T28" fmla="*/ 8 w 35"/>
              <a:gd name="T29" fmla="*/ 86 h 93"/>
              <a:gd name="T30" fmla="*/ 8 w 35"/>
              <a:gd name="T31" fmla="*/ 90 h 93"/>
              <a:gd name="T32" fmla="*/ 8 w 35"/>
              <a:gd name="T33" fmla="*/ 93 h 93"/>
              <a:gd name="T34" fmla="*/ 2 w 35"/>
              <a:gd name="T35" fmla="*/ 91 h 93"/>
              <a:gd name="T36" fmla="*/ 0 w 35"/>
              <a:gd name="T37" fmla="*/ 86 h 93"/>
              <a:gd name="T38" fmla="*/ 2 w 35"/>
              <a:gd name="T39" fmla="*/ 78 h 93"/>
              <a:gd name="T40" fmla="*/ 4 w 35"/>
              <a:gd name="T41" fmla="*/ 72 h 93"/>
              <a:gd name="T42" fmla="*/ 6 w 35"/>
              <a:gd name="T43" fmla="*/ 65 h 93"/>
              <a:gd name="T44" fmla="*/ 8 w 35"/>
              <a:gd name="T45" fmla="*/ 57 h 93"/>
              <a:gd name="T46" fmla="*/ 10 w 35"/>
              <a:gd name="T47" fmla="*/ 50 h 93"/>
              <a:gd name="T48" fmla="*/ 14 w 35"/>
              <a:gd name="T49" fmla="*/ 44 h 93"/>
              <a:gd name="T50" fmla="*/ 16 w 35"/>
              <a:gd name="T51" fmla="*/ 36 h 93"/>
              <a:gd name="T52" fmla="*/ 18 w 35"/>
              <a:gd name="T53" fmla="*/ 29 h 93"/>
              <a:gd name="T54" fmla="*/ 19 w 35"/>
              <a:gd name="T55" fmla="*/ 21 h 93"/>
              <a:gd name="T56" fmla="*/ 21 w 35"/>
              <a:gd name="T57" fmla="*/ 13 h 93"/>
              <a:gd name="T58" fmla="*/ 21 w 35"/>
              <a:gd name="T59" fmla="*/ 10 h 93"/>
              <a:gd name="T60" fmla="*/ 19 w 35"/>
              <a:gd name="T61" fmla="*/ 6 h 93"/>
              <a:gd name="T62" fmla="*/ 18 w 35"/>
              <a:gd name="T63" fmla="*/ 2 h 93"/>
              <a:gd name="T64" fmla="*/ 19 w 35"/>
              <a:gd name="T65" fmla="*/ 0 h 93"/>
              <a:gd name="T66" fmla="*/ 19 w 35"/>
              <a:gd name="T6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" h="93">
                <a:moveTo>
                  <a:pt x="19" y="0"/>
                </a:moveTo>
                <a:lnTo>
                  <a:pt x="27" y="8"/>
                </a:lnTo>
                <a:lnTo>
                  <a:pt x="35" y="15"/>
                </a:lnTo>
                <a:lnTo>
                  <a:pt x="35" y="21"/>
                </a:lnTo>
                <a:lnTo>
                  <a:pt x="35" y="27"/>
                </a:lnTo>
                <a:lnTo>
                  <a:pt x="35" y="32"/>
                </a:lnTo>
                <a:lnTo>
                  <a:pt x="35" y="40"/>
                </a:lnTo>
                <a:lnTo>
                  <a:pt x="31" y="46"/>
                </a:lnTo>
                <a:lnTo>
                  <a:pt x="27" y="51"/>
                </a:lnTo>
                <a:lnTo>
                  <a:pt x="23" y="57"/>
                </a:lnTo>
                <a:lnTo>
                  <a:pt x="21" y="63"/>
                </a:lnTo>
                <a:lnTo>
                  <a:pt x="18" y="69"/>
                </a:lnTo>
                <a:lnTo>
                  <a:pt x="14" y="74"/>
                </a:lnTo>
                <a:lnTo>
                  <a:pt x="10" y="80"/>
                </a:lnTo>
                <a:lnTo>
                  <a:pt x="8" y="86"/>
                </a:lnTo>
                <a:lnTo>
                  <a:pt x="8" y="90"/>
                </a:lnTo>
                <a:lnTo>
                  <a:pt x="8" y="93"/>
                </a:lnTo>
                <a:lnTo>
                  <a:pt x="2" y="91"/>
                </a:lnTo>
                <a:lnTo>
                  <a:pt x="0" y="86"/>
                </a:lnTo>
                <a:lnTo>
                  <a:pt x="2" y="78"/>
                </a:lnTo>
                <a:lnTo>
                  <a:pt x="4" y="72"/>
                </a:lnTo>
                <a:lnTo>
                  <a:pt x="6" y="65"/>
                </a:lnTo>
                <a:lnTo>
                  <a:pt x="8" y="57"/>
                </a:lnTo>
                <a:lnTo>
                  <a:pt x="10" y="50"/>
                </a:lnTo>
                <a:lnTo>
                  <a:pt x="14" y="44"/>
                </a:lnTo>
                <a:lnTo>
                  <a:pt x="16" y="36"/>
                </a:lnTo>
                <a:lnTo>
                  <a:pt x="18" y="29"/>
                </a:lnTo>
                <a:lnTo>
                  <a:pt x="19" y="21"/>
                </a:lnTo>
                <a:lnTo>
                  <a:pt x="21" y="13"/>
                </a:lnTo>
                <a:lnTo>
                  <a:pt x="21" y="10"/>
                </a:lnTo>
                <a:lnTo>
                  <a:pt x="19" y="6"/>
                </a:lnTo>
                <a:lnTo>
                  <a:pt x="18" y="2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8" name="Freeform 98">
            <a:extLst>
              <a:ext uri="{FF2B5EF4-FFF2-40B4-BE49-F238E27FC236}">
                <a16:creationId xmlns:a16="http://schemas.microsoft.com/office/drawing/2014/main" id="{35CA9E9A-6E72-454A-A222-F7191467F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4" y="5054600"/>
            <a:ext cx="230187" cy="427038"/>
          </a:xfrm>
          <a:custGeom>
            <a:avLst/>
            <a:gdLst>
              <a:gd name="T0" fmla="*/ 1 w 66"/>
              <a:gd name="T1" fmla="*/ 0 h 125"/>
              <a:gd name="T2" fmla="*/ 5 w 66"/>
              <a:gd name="T3" fmla="*/ 2 h 125"/>
              <a:gd name="T4" fmla="*/ 11 w 66"/>
              <a:gd name="T5" fmla="*/ 6 h 125"/>
              <a:gd name="T6" fmla="*/ 13 w 66"/>
              <a:gd name="T7" fmla="*/ 13 h 125"/>
              <a:gd name="T8" fmla="*/ 15 w 66"/>
              <a:gd name="T9" fmla="*/ 19 h 125"/>
              <a:gd name="T10" fmla="*/ 15 w 66"/>
              <a:gd name="T11" fmla="*/ 25 h 125"/>
              <a:gd name="T12" fmla="*/ 17 w 66"/>
              <a:gd name="T13" fmla="*/ 34 h 125"/>
              <a:gd name="T14" fmla="*/ 19 w 66"/>
              <a:gd name="T15" fmla="*/ 40 h 125"/>
              <a:gd name="T16" fmla="*/ 20 w 66"/>
              <a:gd name="T17" fmla="*/ 47 h 125"/>
              <a:gd name="T18" fmla="*/ 26 w 66"/>
              <a:gd name="T19" fmla="*/ 55 h 125"/>
              <a:gd name="T20" fmla="*/ 32 w 66"/>
              <a:gd name="T21" fmla="*/ 63 h 125"/>
              <a:gd name="T22" fmla="*/ 38 w 66"/>
              <a:gd name="T23" fmla="*/ 72 h 125"/>
              <a:gd name="T24" fmla="*/ 43 w 66"/>
              <a:gd name="T25" fmla="*/ 80 h 125"/>
              <a:gd name="T26" fmla="*/ 43 w 66"/>
              <a:gd name="T27" fmla="*/ 72 h 125"/>
              <a:gd name="T28" fmla="*/ 43 w 66"/>
              <a:gd name="T29" fmla="*/ 65 h 125"/>
              <a:gd name="T30" fmla="*/ 43 w 66"/>
              <a:gd name="T31" fmla="*/ 57 h 125"/>
              <a:gd name="T32" fmla="*/ 43 w 66"/>
              <a:gd name="T33" fmla="*/ 49 h 125"/>
              <a:gd name="T34" fmla="*/ 43 w 66"/>
              <a:gd name="T35" fmla="*/ 42 h 125"/>
              <a:gd name="T36" fmla="*/ 43 w 66"/>
              <a:gd name="T37" fmla="*/ 36 h 125"/>
              <a:gd name="T38" fmla="*/ 43 w 66"/>
              <a:gd name="T39" fmla="*/ 28 h 125"/>
              <a:gd name="T40" fmla="*/ 43 w 66"/>
              <a:gd name="T41" fmla="*/ 23 h 125"/>
              <a:gd name="T42" fmla="*/ 47 w 66"/>
              <a:gd name="T43" fmla="*/ 21 h 125"/>
              <a:gd name="T44" fmla="*/ 51 w 66"/>
              <a:gd name="T45" fmla="*/ 21 h 125"/>
              <a:gd name="T46" fmla="*/ 53 w 66"/>
              <a:gd name="T47" fmla="*/ 23 h 125"/>
              <a:gd name="T48" fmla="*/ 57 w 66"/>
              <a:gd name="T49" fmla="*/ 23 h 125"/>
              <a:gd name="T50" fmla="*/ 57 w 66"/>
              <a:gd name="T51" fmla="*/ 28 h 125"/>
              <a:gd name="T52" fmla="*/ 57 w 66"/>
              <a:gd name="T53" fmla="*/ 34 h 125"/>
              <a:gd name="T54" fmla="*/ 59 w 66"/>
              <a:gd name="T55" fmla="*/ 40 h 125"/>
              <a:gd name="T56" fmla="*/ 59 w 66"/>
              <a:gd name="T57" fmla="*/ 45 h 125"/>
              <a:gd name="T58" fmla="*/ 59 w 66"/>
              <a:gd name="T59" fmla="*/ 51 h 125"/>
              <a:gd name="T60" fmla="*/ 60 w 66"/>
              <a:gd name="T61" fmla="*/ 57 h 125"/>
              <a:gd name="T62" fmla="*/ 60 w 66"/>
              <a:gd name="T63" fmla="*/ 63 h 125"/>
              <a:gd name="T64" fmla="*/ 62 w 66"/>
              <a:gd name="T65" fmla="*/ 68 h 125"/>
              <a:gd name="T66" fmla="*/ 62 w 66"/>
              <a:gd name="T67" fmla="*/ 74 h 125"/>
              <a:gd name="T68" fmla="*/ 62 w 66"/>
              <a:gd name="T69" fmla="*/ 80 h 125"/>
              <a:gd name="T70" fmla="*/ 62 w 66"/>
              <a:gd name="T71" fmla="*/ 84 h 125"/>
              <a:gd name="T72" fmla="*/ 64 w 66"/>
              <a:gd name="T73" fmla="*/ 89 h 125"/>
              <a:gd name="T74" fmla="*/ 64 w 66"/>
              <a:gd name="T75" fmla="*/ 95 h 125"/>
              <a:gd name="T76" fmla="*/ 64 w 66"/>
              <a:gd name="T77" fmla="*/ 101 h 125"/>
              <a:gd name="T78" fmla="*/ 66 w 66"/>
              <a:gd name="T79" fmla="*/ 106 h 125"/>
              <a:gd name="T80" fmla="*/ 66 w 66"/>
              <a:gd name="T81" fmla="*/ 112 h 125"/>
              <a:gd name="T82" fmla="*/ 62 w 66"/>
              <a:gd name="T83" fmla="*/ 118 h 125"/>
              <a:gd name="T84" fmla="*/ 64 w 66"/>
              <a:gd name="T85" fmla="*/ 125 h 125"/>
              <a:gd name="T86" fmla="*/ 55 w 66"/>
              <a:gd name="T87" fmla="*/ 116 h 125"/>
              <a:gd name="T88" fmla="*/ 45 w 66"/>
              <a:gd name="T89" fmla="*/ 104 h 125"/>
              <a:gd name="T90" fmla="*/ 36 w 66"/>
              <a:gd name="T91" fmla="*/ 95 h 125"/>
              <a:gd name="T92" fmla="*/ 26 w 66"/>
              <a:gd name="T93" fmla="*/ 85 h 125"/>
              <a:gd name="T94" fmla="*/ 22 w 66"/>
              <a:gd name="T95" fmla="*/ 78 h 125"/>
              <a:gd name="T96" fmla="*/ 19 w 66"/>
              <a:gd name="T97" fmla="*/ 72 h 125"/>
              <a:gd name="T98" fmla="*/ 15 w 66"/>
              <a:gd name="T99" fmla="*/ 65 h 125"/>
              <a:gd name="T100" fmla="*/ 11 w 66"/>
              <a:gd name="T101" fmla="*/ 59 h 125"/>
              <a:gd name="T102" fmla="*/ 7 w 66"/>
              <a:gd name="T103" fmla="*/ 51 h 125"/>
              <a:gd name="T104" fmla="*/ 5 w 66"/>
              <a:gd name="T105" fmla="*/ 45 h 125"/>
              <a:gd name="T106" fmla="*/ 1 w 66"/>
              <a:gd name="T107" fmla="*/ 40 h 125"/>
              <a:gd name="T108" fmla="*/ 0 w 66"/>
              <a:gd name="T109" fmla="*/ 34 h 125"/>
              <a:gd name="T110" fmla="*/ 0 w 66"/>
              <a:gd name="T111" fmla="*/ 26 h 125"/>
              <a:gd name="T112" fmla="*/ 0 w 66"/>
              <a:gd name="T113" fmla="*/ 19 h 125"/>
              <a:gd name="T114" fmla="*/ 0 w 66"/>
              <a:gd name="T115" fmla="*/ 11 h 125"/>
              <a:gd name="T116" fmla="*/ 0 w 66"/>
              <a:gd name="T117" fmla="*/ 2 h 125"/>
              <a:gd name="T118" fmla="*/ 0 w 66"/>
              <a:gd name="T119" fmla="*/ 2 h 125"/>
              <a:gd name="T120" fmla="*/ 1 w 66"/>
              <a:gd name="T121" fmla="*/ 0 h 125"/>
              <a:gd name="T122" fmla="*/ 1 w 66"/>
              <a:gd name="T12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" h="125">
                <a:moveTo>
                  <a:pt x="1" y="0"/>
                </a:moveTo>
                <a:lnTo>
                  <a:pt x="5" y="2"/>
                </a:lnTo>
                <a:lnTo>
                  <a:pt x="11" y="6"/>
                </a:lnTo>
                <a:lnTo>
                  <a:pt x="13" y="13"/>
                </a:lnTo>
                <a:lnTo>
                  <a:pt x="15" y="19"/>
                </a:lnTo>
                <a:lnTo>
                  <a:pt x="15" y="25"/>
                </a:lnTo>
                <a:lnTo>
                  <a:pt x="17" y="34"/>
                </a:lnTo>
                <a:lnTo>
                  <a:pt x="19" y="40"/>
                </a:lnTo>
                <a:lnTo>
                  <a:pt x="20" y="47"/>
                </a:lnTo>
                <a:lnTo>
                  <a:pt x="26" y="55"/>
                </a:lnTo>
                <a:lnTo>
                  <a:pt x="32" y="63"/>
                </a:lnTo>
                <a:lnTo>
                  <a:pt x="38" y="72"/>
                </a:lnTo>
                <a:lnTo>
                  <a:pt x="43" y="80"/>
                </a:lnTo>
                <a:lnTo>
                  <a:pt x="43" y="72"/>
                </a:lnTo>
                <a:lnTo>
                  <a:pt x="43" y="65"/>
                </a:lnTo>
                <a:lnTo>
                  <a:pt x="43" y="57"/>
                </a:lnTo>
                <a:lnTo>
                  <a:pt x="43" y="49"/>
                </a:lnTo>
                <a:lnTo>
                  <a:pt x="43" y="42"/>
                </a:lnTo>
                <a:lnTo>
                  <a:pt x="43" y="36"/>
                </a:lnTo>
                <a:lnTo>
                  <a:pt x="43" y="28"/>
                </a:lnTo>
                <a:lnTo>
                  <a:pt x="43" y="23"/>
                </a:lnTo>
                <a:lnTo>
                  <a:pt x="47" y="21"/>
                </a:lnTo>
                <a:lnTo>
                  <a:pt x="51" y="21"/>
                </a:lnTo>
                <a:lnTo>
                  <a:pt x="53" y="23"/>
                </a:lnTo>
                <a:lnTo>
                  <a:pt x="57" y="23"/>
                </a:lnTo>
                <a:lnTo>
                  <a:pt x="57" y="28"/>
                </a:lnTo>
                <a:lnTo>
                  <a:pt x="57" y="34"/>
                </a:lnTo>
                <a:lnTo>
                  <a:pt x="59" y="40"/>
                </a:lnTo>
                <a:lnTo>
                  <a:pt x="59" y="45"/>
                </a:lnTo>
                <a:lnTo>
                  <a:pt x="59" y="51"/>
                </a:lnTo>
                <a:lnTo>
                  <a:pt x="60" y="57"/>
                </a:lnTo>
                <a:lnTo>
                  <a:pt x="60" y="63"/>
                </a:lnTo>
                <a:lnTo>
                  <a:pt x="62" y="68"/>
                </a:lnTo>
                <a:lnTo>
                  <a:pt x="62" y="74"/>
                </a:lnTo>
                <a:lnTo>
                  <a:pt x="62" y="80"/>
                </a:lnTo>
                <a:lnTo>
                  <a:pt x="62" y="84"/>
                </a:lnTo>
                <a:lnTo>
                  <a:pt x="64" y="89"/>
                </a:lnTo>
                <a:lnTo>
                  <a:pt x="64" y="95"/>
                </a:lnTo>
                <a:lnTo>
                  <a:pt x="64" y="101"/>
                </a:lnTo>
                <a:lnTo>
                  <a:pt x="66" y="106"/>
                </a:lnTo>
                <a:lnTo>
                  <a:pt x="66" y="112"/>
                </a:lnTo>
                <a:lnTo>
                  <a:pt x="62" y="118"/>
                </a:lnTo>
                <a:lnTo>
                  <a:pt x="64" y="125"/>
                </a:lnTo>
                <a:lnTo>
                  <a:pt x="55" y="116"/>
                </a:lnTo>
                <a:lnTo>
                  <a:pt x="45" y="104"/>
                </a:lnTo>
                <a:lnTo>
                  <a:pt x="36" y="95"/>
                </a:lnTo>
                <a:lnTo>
                  <a:pt x="26" y="85"/>
                </a:lnTo>
                <a:lnTo>
                  <a:pt x="22" y="78"/>
                </a:lnTo>
                <a:lnTo>
                  <a:pt x="19" y="72"/>
                </a:lnTo>
                <a:lnTo>
                  <a:pt x="15" y="65"/>
                </a:lnTo>
                <a:lnTo>
                  <a:pt x="11" y="59"/>
                </a:lnTo>
                <a:lnTo>
                  <a:pt x="7" y="51"/>
                </a:lnTo>
                <a:lnTo>
                  <a:pt x="5" y="45"/>
                </a:lnTo>
                <a:lnTo>
                  <a:pt x="1" y="40"/>
                </a:lnTo>
                <a:lnTo>
                  <a:pt x="0" y="34"/>
                </a:lnTo>
                <a:lnTo>
                  <a:pt x="0" y="26"/>
                </a:lnTo>
                <a:lnTo>
                  <a:pt x="0" y="19"/>
                </a:lnTo>
                <a:lnTo>
                  <a:pt x="0" y="11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9" name="Freeform 99">
            <a:extLst>
              <a:ext uri="{FF2B5EF4-FFF2-40B4-BE49-F238E27FC236}">
                <a16:creationId xmlns:a16="http://schemas.microsoft.com/office/drawing/2014/main" id="{8BC3B7FB-7031-4BAA-8817-89BFB5449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5108576"/>
            <a:ext cx="61912" cy="163513"/>
          </a:xfrm>
          <a:custGeom>
            <a:avLst/>
            <a:gdLst>
              <a:gd name="T0" fmla="*/ 15 w 19"/>
              <a:gd name="T1" fmla="*/ 0 h 48"/>
              <a:gd name="T2" fmla="*/ 19 w 19"/>
              <a:gd name="T3" fmla="*/ 4 h 48"/>
              <a:gd name="T4" fmla="*/ 19 w 19"/>
              <a:gd name="T5" fmla="*/ 9 h 48"/>
              <a:gd name="T6" fmla="*/ 17 w 19"/>
              <a:gd name="T7" fmla="*/ 13 h 48"/>
              <a:gd name="T8" fmla="*/ 17 w 19"/>
              <a:gd name="T9" fmla="*/ 19 h 48"/>
              <a:gd name="T10" fmla="*/ 13 w 19"/>
              <a:gd name="T11" fmla="*/ 27 h 48"/>
              <a:gd name="T12" fmla="*/ 10 w 19"/>
              <a:gd name="T13" fmla="*/ 32 h 48"/>
              <a:gd name="T14" fmla="*/ 4 w 19"/>
              <a:gd name="T15" fmla="*/ 40 h 48"/>
              <a:gd name="T16" fmla="*/ 0 w 19"/>
              <a:gd name="T17" fmla="*/ 48 h 48"/>
              <a:gd name="T18" fmla="*/ 0 w 19"/>
              <a:gd name="T19" fmla="*/ 42 h 48"/>
              <a:gd name="T20" fmla="*/ 2 w 19"/>
              <a:gd name="T21" fmla="*/ 34 h 48"/>
              <a:gd name="T22" fmla="*/ 4 w 19"/>
              <a:gd name="T23" fmla="*/ 28 h 48"/>
              <a:gd name="T24" fmla="*/ 6 w 19"/>
              <a:gd name="T25" fmla="*/ 25 h 48"/>
              <a:gd name="T26" fmla="*/ 6 w 19"/>
              <a:gd name="T27" fmla="*/ 19 h 48"/>
              <a:gd name="T28" fmla="*/ 10 w 19"/>
              <a:gd name="T29" fmla="*/ 13 h 48"/>
              <a:gd name="T30" fmla="*/ 10 w 19"/>
              <a:gd name="T31" fmla="*/ 8 h 48"/>
              <a:gd name="T32" fmla="*/ 13 w 19"/>
              <a:gd name="T33" fmla="*/ 2 h 48"/>
              <a:gd name="T34" fmla="*/ 13 w 19"/>
              <a:gd name="T35" fmla="*/ 2 h 48"/>
              <a:gd name="T36" fmla="*/ 15 w 19"/>
              <a:gd name="T37" fmla="*/ 0 h 48"/>
              <a:gd name="T38" fmla="*/ 15 w 19"/>
              <a:gd name="T3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9" h="48">
                <a:moveTo>
                  <a:pt x="15" y="0"/>
                </a:moveTo>
                <a:lnTo>
                  <a:pt x="19" y="4"/>
                </a:lnTo>
                <a:lnTo>
                  <a:pt x="19" y="9"/>
                </a:lnTo>
                <a:lnTo>
                  <a:pt x="17" y="13"/>
                </a:lnTo>
                <a:lnTo>
                  <a:pt x="17" y="19"/>
                </a:lnTo>
                <a:lnTo>
                  <a:pt x="13" y="27"/>
                </a:lnTo>
                <a:lnTo>
                  <a:pt x="10" y="32"/>
                </a:lnTo>
                <a:lnTo>
                  <a:pt x="4" y="40"/>
                </a:lnTo>
                <a:lnTo>
                  <a:pt x="0" y="48"/>
                </a:lnTo>
                <a:lnTo>
                  <a:pt x="0" y="42"/>
                </a:lnTo>
                <a:lnTo>
                  <a:pt x="2" y="34"/>
                </a:lnTo>
                <a:lnTo>
                  <a:pt x="4" y="28"/>
                </a:lnTo>
                <a:lnTo>
                  <a:pt x="6" y="25"/>
                </a:lnTo>
                <a:lnTo>
                  <a:pt x="6" y="19"/>
                </a:lnTo>
                <a:lnTo>
                  <a:pt x="10" y="13"/>
                </a:lnTo>
                <a:lnTo>
                  <a:pt x="10" y="8"/>
                </a:lnTo>
                <a:lnTo>
                  <a:pt x="13" y="2"/>
                </a:lnTo>
                <a:lnTo>
                  <a:pt x="13" y="2"/>
                </a:lnTo>
                <a:lnTo>
                  <a:pt x="15" y="0"/>
                </a:lnTo>
                <a:lnTo>
                  <a:pt x="15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0" name="Freeform 100">
            <a:extLst>
              <a:ext uri="{FF2B5EF4-FFF2-40B4-BE49-F238E27FC236}">
                <a16:creationId xmlns:a16="http://schemas.microsoft.com/office/drawing/2014/main" id="{F68C687D-FE01-4916-B26A-9B474C1F2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401" y="5108576"/>
            <a:ext cx="277813" cy="352425"/>
          </a:xfrm>
          <a:custGeom>
            <a:avLst/>
            <a:gdLst>
              <a:gd name="T0" fmla="*/ 67 w 82"/>
              <a:gd name="T1" fmla="*/ 0 h 103"/>
              <a:gd name="T2" fmla="*/ 70 w 82"/>
              <a:gd name="T3" fmla="*/ 0 h 103"/>
              <a:gd name="T4" fmla="*/ 78 w 82"/>
              <a:gd name="T5" fmla="*/ 4 h 103"/>
              <a:gd name="T6" fmla="*/ 82 w 82"/>
              <a:gd name="T7" fmla="*/ 8 h 103"/>
              <a:gd name="T8" fmla="*/ 80 w 82"/>
              <a:gd name="T9" fmla="*/ 13 h 103"/>
              <a:gd name="T10" fmla="*/ 72 w 82"/>
              <a:gd name="T11" fmla="*/ 17 h 103"/>
              <a:gd name="T12" fmla="*/ 68 w 82"/>
              <a:gd name="T13" fmla="*/ 23 h 103"/>
              <a:gd name="T14" fmla="*/ 63 w 82"/>
              <a:gd name="T15" fmla="*/ 28 h 103"/>
              <a:gd name="T16" fmla="*/ 59 w 82"/>
              <a:gd name="T17" fmla="*/ 32 h 103"/>
              <a:gd name="T18" fmla="*/ 55 w 82"/>
              <a:gd name="T19" fmla="*/ 40 h 103"/>
              <a:gd name="T20" fmla="*/ 53 w 82"/>
              <a:gd name="T21" fmla="*/ 48 h 103"/>
              <a:gd name="T22" fmla="*/ 51 w 82"/>
              <a:gd name="T23" fmla="*/ 55 h 103"/>
              <a:gd name="T24" fmla="*/ 49 w 82"/>
              <a:gd name="T25" fmla="*/ 63 h 103"/>
              <a:gd name="T26" fmla="*/ 48 w 82"/>
              <a:gd name="T27" fmla="*/ 70 h 103"/>
              <a:gd name="T28" fmla="*/ 46 w 82"/>
              <a:gd name="T29" fmla="*/ 78 h 103"/>
              <a:gd name="T30" fmla="*/ 42 w 82"/>
              <a:gd name="T31" fmla="*/ 84 h 103"/>
              <a:gd name="T32" fmla="*/ 40 w 82"/>
              <a:gd name="T33" fmla="*/ 93 h 103"/>
              <a:gd name="T34" fmla="*/ 40 w 82"/>
              <a:gd name="T35" fmla="*/ 97 h 103"/>
              <a:gd name="T36" fmla="*/ 40 w 82"/>
              <a:gd name="T37" fmla="*/ 103 h 103"/>
              <a:gd name="T38" fmla="*/ 32 w 82"/>
              <a:gd name="T39" fmla="*/ 93 h 103"/>
              <a:gd name="T40" fmla="*/ 30 w 82"/>
              <a:gd name="T41" fmla="*/ 84 h 103"/>
              <a:gd name="T42" fmla="*/ 30 w 82"/>
              <a:gd name="T43" fmla="*/ 74 h 103"/>
              <a:gd name="T44" fmla="*/ 29 w 82"/>
              <a:gd name="T45" fmla="*/ 65 h 103"/>
              <a:gd name="T46" fmla="*/ 27 w 82"/>
              <a:gd name="T47" fmla="*/ 67 h 103"/>
              <a:gd name="T48" fmla="*/ 25 w 82"/>
              <a:gd name="T49" fmla="*/ 70 h 103"/>
              <a:gd name="T50" fmla="*/ 21 w 82"/>
              <a:gd name="T51" fmla="*/ 74 h 103"/>
              <a:gd name="T52" fmla="*/ 19 w 82"/>
              <a:gd name="T53" fmla="*/ 78 h 103"/>
              <a:gd name="T54" fmla="*/ 15 w 82"/>
              <a:gd name="T55" fmla="*/ 84 h 103"/>
              <a:gd name="T56" fmla="*/ 13 w 82"/>
              <a:gd name="T57" fmla="*/ 91 h 103"/>
              <a:gd name="T58" fmla="*/ 13 w 82"/>
              <a:gd name="T59" fmla="*/ 93 h 103"/>
              <a:gd name="T60" fmla="*/ 13 w 82"/>
              <a:gd name="T61" fmla="*/ 95 h 103"/>
              <a:gd name="T62" fmla="*/ 8 w 82"/>
              <a:gd name="T63" fmla="*/ 93 h 103"/>
              <a:gd name="T64" fmla="*/ 4 w 82"/>
              <a:gd name="T65" fmla="*/ 89 h 103"/>
              <a:gd name="T66" fmla="*/ 0 w 82"/>
              <a:gd name="T67" fmla="*/ 84 h 103"/>
              <a:gd name="T68" fmla="*/ 0 w 82"/>
              <a:gd name="T69" fmla="*/ 78 h 103"/>
              <a:gd name="T70" fmla="*/ 0 w 82"/>
              <a:gd name="T71" fmla="*/ 72 h 103"/>
              <a:gd name="T72" fmla="*/ 0 w 82"/>
              <a:gd name="T73" fmla="*/ 67 h 103"/>
              <a:gd name="T74" fmla="*/ 0 w 82"/>
              <a:gd name="T75" fmla="*/ 61 h 103"/>
              <a:gd name="T76" fmla="*/ 0 w 82"/>
              <a:gd name="T77" fmla="*/ 53 h 103"/>
              <a:gd name="T78" fmla="*/ 0 w 82"/>
              <a:gd name="T79" fmla="*/ 48 h 103"/>
              <a:gd name="T80" fmla="*/ 4 w 82"/>
              <a:gd name="T81" fmla="*/ 42 h 103"/>
              <a:gd name="T82" fmla="*/ 6 w 82"/>
              <a:gd name="T83" fmla="*/ 38 h 103"/>
              <a:gd name="T84" fmla="*/ 9 w 82"/>
              <a:gd name="T85" fmla="*/ 38 h 103"/>
              <a:gd name="T86" fmla="*/ 11 w 82"/>
              <a:gd name="T87" fmla="*/ 36 h 103"/>
              <a:gd name="T88" fmla="*/ 13 w 82"/>
              <a:gd name="T89" fmla="*/ 40 h 103"/>
              <a:gd name="T90" fmla="*/ 17 w 82"/>
              <a:gd name="T91" fmla="*/ 44 h 103"/>
              <a:gd name="T92" fmla="*/ 19 w 82"/>
              <a:gd name="T93" fmla="*/ 51 h 103"/>
              <a:gd name="T94" fmla="*/ 23 w 82"/>
              <a:gd name="T95" fmla="*/ 46 h 103"/>
              <a:gd name="T96" fmla="*/ 30 w 82"/>
              <a:gd name="T97" fmla="*/ 46 h 103"/>
              <a:gd name="T98" fmla="*/ 34 w 82"/>
              <a:gd name="T99" fmla="*/ 44 h 103"/>
              <a:gd name="T100" fmla="*/ 36 w 82"/>
              <a:gd name="T101" fmla="*/ 38 h 103"/>
              <a:gd name="T102" fmla="*/ 42 w 82"/>
              <a:gd name="T103" fmla="*/ 28 h 103"/>
              <a:gd name="T104" fmla="*/ 49 w 82"/>
              <a:gd name="T105" fmla="*/ 21 h 103"/>
              <a:gd name="T106" fmla="*/ 55 w 82"/>
              <a:gd name="T107" fmla="*/ 11 h 103"/>
              <a:gd name="T108" fmla="*/ 61 w 82"/>
              <a:gd name="T109" fmla="*/ 4 h 103"/>
              <a:gd name="T110" fmla="*/ 63 w 82"/>
              <a:gd name="T111" fmla="*/ 2 h 103"/>
              <a:gd name="T112" fmla="*/ 67 w 82"/>
              <a:gd name="T113" fmla="*/ 0 h 103"/>
              <a:gd name="T114" fmla="*/ 67 w 82"/>
              <a:gd name="T115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2" h="103">
                <a:moveTo>
                  <a:pt x="67" y="0"/>
                </a:moveTo>
                <a:lnTo>
                  <a:pt x="70" y="0"/>
                </a:lnTo>
                <a:lnTo>
                  <a:pt x="78" y="4"/>
                </a:lnTo>
                <a:lnTo>
                  <a:pt x="82" y="8"/>
                </a:lnTo>
                <a:lnTo>
                  <a:pt x="80" y="13"/>
                </a:lnTo>
                <a:lnTo>
                  <a:pt x="72" y="17"/>
                </a:lnTo>
                <a:lnTo>
                  <a:pt x="68" y="23"/>
                </a:lnTo>
                <a:lnTo>
                  <a:pt x="63" y="28"/>
                </a:lnTo>
                <a:lnTo>
                  <a:pt x="59" y="32"/>
                </a:lnTo>
                <a:lnTo>
                  <a:pt x="55" y="40"/>
                </a:lnTo>
                <a:lnTo>
                  <a:pt x="53" y="48"/>
                </a:lnTo>
                <a:lnTo>
                  <a:pt x="51" y="55"/>
                </a:lnTo>
                <a:lnTo>
                  <a:pt x="49" y="63"/>
                </a:lnTo>
                <a:lnTo>
                  <a:pt x="48" y="70"/>
                </a:lnTo>
                <a:lnTo>
                  <a:pt x="46" y="78"/>
                </a:lnTo>
                <a:lnTo>
                  <a:pt x="42" y="84"/>
                </a:lnTo>
                <a:lnTo>
                  <a:pt x="40" y="93"/>
                </a:lnTo>
                <a:lnTo>
                  <a:pt x="40" y="97"/>
                </a:lnTo>
                <a:lnTo>
                  <a:pt x="40" y="103"/>
                </a:lnTo>
                <a:lnTo>
                  <a:pt x="32" y="93"/>
                </a:lnTo>
                <a:lnTo>
                  <a:pt x="30" y="84"/>
                </a:lnTo>
                <a:lnTo>
                  <a:pt x="30" y="74"/>
                </a:lnTo>
                <a:lnTo>
                  <a:pt x="29" y="65"/>
                </a:lnTo>
                <a:lnTo>
                  <a:pt x="27" y="67"/>
                </a:lnTo>
                <a:lnTo>
                  <a:pt x="25" y="70"/>
                </a:lnTo>
                <a:lnTo>
                  <a:pt x="21" y="74"/>
                </a:lnTo>
                <a:lnTo>
                  <a:pt x="19" y="78"/>
                </a:lnTo>
                <a:lnTo>
                  <a:pt x="15" y="84"/>
                </a:lnTo>
                <a:lnTo>
                  <a:pt x="13" y="91"/>
                </a:lnTo>
                <a:lnTo>
                  <a:pt x="13" y="93"/>
                </a:lnTo>
                <a:lnTo>
                  <a:pt x="13" y="95"/>
                </a:lnTo>
                <a:lnTo>
                  <a:pt x="8" y="93"/>
                </a:lnTo>
                <a:lnTo>
                  <a:pt x="4" y="89"/>
                </a:lnTo>
                <a:lnTo>
                  <a:pt x="0" y="84"/>
                </a:lnTo>
                <a:lnTo>
                  <a:pt x="0" y="78"/>
                </a:lnTo>
                <a:lnTo>
                  <a:pt x="0" y="72"/>
                </a:lnTo>
                <a:lnTo>
                  <a:pt x="0" y="67"/>
                </a:lnTo>
                <a:lnTo>
                  <a:pt x="0" y="61"/>
                </a:lnTo>
                <a:lnTo>
                  <a:pt x="0" y="53"/>
                </a:lnTo>
                <a:lnTo>
                  <a:pt x="0" y="48"/>
                </a:lnTo>
                <a:lnTo>
                  <a:pt x="4" y="42"/>
                </a:lnTo>
                <a:lnTo>
                  <a:pt x="6" y="38"/>
                </a:lnTo>
                <a:lnTo>
                  <a:pt x="9" y="38"/>
                </a:lnTo>
                <a:lnTo>
                  <a:pt x="11" y="36"/>
                </a:lnTo>
                <a:lnTo>
                  <a:pt x="13" y="40"/>
                </a:lnTo>
                <a:lnTo>
                  <a:pt x="17" y="44"/>
                </a:lnTo>
                <a:lnTo>
                  <a:pt x="19" y="51"/>
                </a:lnTo>
                <a:lnTo>
                  <a:pt x="23" y="46"/>
                </a:lnTo>
                <a:lnTo>
                  <a:pt x="30" y="46"/>
                </a:lnTo>
                <a:lnTo>
                  <a:pt x="34" y="44"/>
                </a:lnTo>
                <a:lnTo>
                  <a:pt x="36" y="38"/>
                </a:lnTo>
                <a:lnTo>
                  <a:pt x="42" y="28"/>
                </a:lnTo>
                <a:lnTo>
                  <a:pt x="49" y="21"/>
                </a:lnTo>
                <a:lnTo>
                  <a:pt x="55" y="11"/>
                </a:lnTo>
                <a:lnTo>
                  <a:pt x="61" y="4"/>
                </a:lnTo>
                <a:lnTo>
                  <a:pt x="63" y="2"/>
                </a:lnTo>
                <a:lnTo>
                  <a:pt x="67" y="0"/>
                </a:lnTo>
                <a:lnTo>
                  <a:pt x="67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1" name="Freeform 101">
            <a:extLst>
              <a:ext uri="{FF2B5EF4-FFF2-40B4-BE49-F238E27FC236}">
                <a16:creationId xmlns:a16="http://schemas.microsoft.com/office/drawing/2014/main" id="{7081203D-C3CE-4D83-8CD5-4F7F52A07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9" y="5122864"/>
            <a:ext cx="238125" cy="358775"/>
          </a:xfrm>
          <a:custGeom>
            <a:avLst/>
            <a:gdLst>
              <a:gd name="T0" fmla="*/ 12 w 71"/>
              <a:gd name="T1" fmla="*/ 0 h 104"/>
              <a:gd name="T2" fmla="*/ 18 w 71"/>
              <a:gd name="T3" fmla="*/ 0 h 104"/>
              <a:gd name="T4" fmla="*/ 23 w 71"/>
              <a:gd name="T5" fmla="*/ 2 h 104"/>
              <a:gd name="T6" fmla="*/ 27 w 71"/>
              <a:gd name="T7" fmla="*/ 4 h 104"/>
              <a:gd name="T8" fmla="*/ 33 w 71"/>
              <a:gd name="T9" fmla="*/ 7 h 104"/>
              <a:gd name="T10" fmla="*/ 31 w 71"/>
              <a:gd name="T11" fmla="*/ 13 h 104"/>
              <a:gd name="T12" fmla="*/ 29 w 71"/>
              <a:gd name="T13" fmla="*/ 19 h 104"/>
              <a:gd name="T14" fmla="*/ 29 w 71"/>
              <a:gd name="T15" fmla="*/ 26 h 104"/>
              <a:gd name="T16" fmla="*/ 29 w 71"/>
              <a:gd name="T17" fmla="*/ 34 h 104"/>
              <a:gd name="T18" fmla="*/ 27 w 71"/>
              <a:gd name="T19" fmla="*/ 40 h 104"/>
              <a:gd name="T20" fmla="*/ 27 w 71"/>
              <a:gd name="T21" fmla="*/ 45 h 104"/>
              <a:gd name="T22" fmla="*/ 25 w 71"/>
              <a:gd name="T23" fmla="*/ 53 h 104"/>
              <a:gd name="T24" fmla="*/ 25 w 71"/>
              <a:gd name="T25" fmla="*/ 59 h 104"/>
              <a:gd name="T26" fmla="*/ 23 w 71"/>
              <a:gd name="T27" fmla="*/ 64 h 104"/>
              <a:gd name="T28" fmla="*/ 25 w 71"/>
              <a:gd name="T29" fmla="*/ 70 h 104"/>
              <a:gd name="T30" fmla="*/ 27 w 71"/>
              <a:gd name="T31" fmla="*/ 76 h 104"/>
              <a:gd name="T32" fmla="*/ 29 w 71"/>
              <a:gd name="T33" fmla="*/ 82 h 104"/>
              <a:gd name="T34" fmla="*/ 29 w 71"/>
              <a:gd name="T35" fmla="*/ 70 h 104"/>
              <a:gd name="T36" fmla="*/ 31 w 71"/>
              <a:gd name="T37" fmla="*/ 61 h 104"/>
              <a:gd name="T38" fmla="*/ 33 w 71"/>
              <a:gd name="T39" fmla="*/ 51 h 104"/>
              <a:gd name="T40" fmla="*/ 35 w 71"/>
              <a:gd name="T41" fmla="*/ 42 h 104"/>
              <a:gd name="T42" fmla="*/ 40 w 71"/>
              <a:gd name="T43" fmla="*/ 30 h 104"/>
              <a:gd name="T44" fmla="*/ 48 w 71"/>
              <a:gd name="T45" fmla="*/ 23 h 104"/>
              <a:gd name="T46" fmla="*/ 54 w 71"/>
              <a:gd name="T47" fmla="*/ 13 h 104"/>
              <a:gd name="T48" fmla="*/ 61 w 71"/>
              <a:gd name="T49" fmla="*/ 5 h 104"/>
              <a:gd name="T50" fmla="*/ 67 w 71"/>
              <a:gd name="T51" fmla="*/ 4 h 104"/>
              <a:gd name="T52" fmla="*/ 71 w 71"/>
              <a:gd name="T53" fmla="*/ 7 h 104"/>
              <a:gd name="T54" fmla="*/ 69 w 71"/>
              <a:gd name="T55" fmla="*/ 13 h 104"/>
              <a:gd name="T56" fmla="*/ 67 w 71"/>
              <a:gd name="T57" fmla="*/ 21 h 104"/>
              <a:gd name="T58" fmla="*/ 65 w 71"/>
              <a:gd name="T59" fmla="*/ 26 h 104"/>
              <a:gd name="T60" fmla="*/ 65 w 71"/>
              <a:gd name="T61" fmla="*/ 34 h 104"/>
              <a:gd name="T62" fmla="*/ 61 w 71"/>
              <a:gd name="T63" fmla="*/ 42 h 104"/>
              <a:gd name="T64" fmla="*/ 58 w 71"/>
              <a:gd name="T65" fmla="*/ 49 h 104"/>
              <a:gd name="T66" fmla="*/ 54 w 71"/>
              <a:gd name="T67" fmla="*/ 57 h 104"/>
              <a:gd name="T68" fmla="*/ 52 w 71"/>
              <a:gd name="T69" fmla="*/ 64 h 104"/>
              <a:gd name="T70" fmla="*/ 48 w 71"/>
              <a:gd name="T71" fmla="*/ 70 h 104"/>
              <a:gd name="T72" fmla="*/ 44 w 71"/>
              <a:gd name="T73" fmla="*/ 80 h 104"/>
              <a:gd name="T74" fmla="*/ 42 w 71"/>
              <a:gd name="T75" fmla="*/ 87 h 104"/>
              <a:gd name="T76" fmla="*/ 39 w 71"/>
              <a:gd name="T77" fmla="*/ 95 h 104"/>
              <a:gd name="T78" fmla="*/ 39 w 71"/>
              <a:gd name="T79" fmla="*/ 101 h 104"/>
              <a:gd name="T80" fmla="*/ 39 w 71"/>
              <a:gd name="T81" fmla="*/ 104 h 104"/>
              <a:gd name="T82" fmla="*/ 33 w 71"/>
              <a:gd name="T83" fmla="*/ 104 h 104"/>
              <a:gd name="T84" fmla="*/ 31 w 71"/>
              <a:gd name="T85" fmla="*/ 101 h 104"/>
              <a:gd name="T86" fmla="*/ 31 w 71"/>
              <a:gd name="T87" fmla="*/ 97 h 104"/>
              <a:gd name="T88" fmla="*/ 33 w 71"/>
              <a:gd name="T89" fmla="*/ 91 h 104"/>
              <a:gd name="T90" fmla="*/ 29 w 71"/>
              <a:gd name="T91" fmla="*/ 91 h 104"/>
              <a:gd name="T92" fmla="*/ 27 w 71"/>
              <a:gd name="T93" fmla="*/ 97 h 104"/>
              <a:gd name="T94" fmla="*/ 23 w 71"/>
              <a:gd name="T95" fmla="*/ 95 h 104"/>
              <a:gd name="T96" fmla="*/ 18 w 71"/>
              <a:gd name="T97" fmla="*/ 91 h 104"/>
              <a:gd name="T98" fmla="*/ 16 w 71"/>
              <a:gd name="T99" fmla="*/ 87 h 104"/>
              <a:gd name="T100" fmla="*/ 14 w 71"/>
              <a:gd name="T101" fmla="*/ 78 h 104"/>
              <a:gd name="T102" fmla="*/ 12 w 71"/>
              <a:gd name="T103" fmla="*/ 72 h 104"/>
              <a:gd name="T104" fmla="*/ 10 w 71"/>
              <a:gd name="T105" fmla="*/ 66 h 104"/>
              <a:gd name="T106" fmla="*/ 8 w 71"/>
              <a:gd name="T107" fmla="*/ 61 h 104"/>
              <a:gd name="T108" fmla="*/ 6 w 71"/>
              <a:gd name="T109" fmla="*/ 53 h 104"/>
              <a:gd name="T110" fmla="*/ 4 w 71"/>
              <a:gd name="T111" fmla="*/ 47 h 104"/>
              <a:gd name="T112" fmla="*/ 2 w 71"/>
              <a:gd name="T113" fmla="*/ 42 h 104"/>
              <a:gd name="T114" fmla="*/ 0 w 71"/>
              <a:gd name="T115" fmla="*/ 36 h 104"/>
              <a:gd name="T116" fmla="*/ 0 w 71"/>
              <a:gd name="T117" fmla="*/ 24 h 104"/>
              <a:gd name="T118" fmla="*/ 2 w 71"/>
              <a:gd name="T119" fmla="*/ 15 h 104"/>
              <a:gd name="T120" fmla="*/ 6 w 71"/>
              <a:gd name="T121" fmla="*/ 7 h 104"/>
              <a:gd name="T122" fmla="*/ 12 w 71"/>
              <a:gd name="T123" fmla="*/ 0 h 104"/>
              <a:gd name="T124" fmla="*/ 12 w 71"/>
              <a:gd name="T12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" h="104">
                <a:moveTo>
                  <a:pt x="12" y="0"/>
                </a:moveTo>
                <a:lnTo>
                  <a:pt x="18" y="0"/>
                </a:lnTo>
                <a:lnTo>
                  <a:pt x="23" y="2"/>
                </a:lnTo>
                <a:lnTo>
                  <a:pt x="27" y="4"/>
                </a:lnTo>
                <a:lnTo>
                  <a:pt x="33" y="7"/>
                </a:lnTo>
                <a:lnTo>
                  <a:pt x="31" y="13"/>
                </a:lnTo>
                <a:lnTo>
                  <a:pt x="29" y="19"/>
                </a:lnTo>
                <a:lnTo>
                  <a:pt x="29" y="26"/>
                </a:lnTo>
                <a:lnTo>
                  <a:pt x="29" y="34"/>
                </a:lnTo>
                <a:lnTo>
                  <a:pt x="27" y="40"/>
                </a:lnTo>
                <a:lnTo>
                  <a:pt x="27" y="45"/>
                </a:lnTo>
                <a:lnTo>
                  <a:pt x="25" y="53"/>
                </a:lnTo>
                <a:lnTo>
                  <a:pt x="25" y="59"/>
                </a:lnTo>
                <a:lnTo>
                  <a:pt x="23" y="64"/>
                </a:lnTo>
                <a:lnTo>
                  <a:pt x="25" y="70"/>
                </a:lnTo>
                <a:lnTo>
                  <a:pt x="27" y="76"/>
                </a:lnTo>
                <a:lnTo>
                  <a:pt x="29" y="82"/>
                </a:lnTo>
                <a:lnTo>
                  <a:pt x="29" y="70"/>
                </a:lnTo>
                <a:lnTo>
                  <a:pt x="31" y="61"/>
                </a:lnTo>
                <a:lnTo>
                  <a:pt x="33" y="51"/>
                </a:lnTo>
                <a:lnTo>
                  <a:pt x="35" y="42"/>
                </a:lnTo>
                <a:lnTo>
                  <a:pt x="40" y="30"/>
                </a:lnTo>
                <a:lnTo>
                  <a:pt x="48" y="23"/>
                </a:lnTo>
                <a:lnTo>
                  <a:pt x="54" y="13"/>
                </a:lnTo>
                <a:lnTo>
                  <a:pt x="61" y="5"/>
                </a:lnTo>
                <a:lnTo>
                  <a:pt x="67" y="4"/>
                </a:lnTo>
                <a:lnTo>
                  <a:pt x="71" y="7"/>
                </a:lnTo>
                <a:lnTo>
                  <a:pt x="69" y="13"/>
                </a:lnTo>
                <a:lnTo>
                  <a:pt x="67" y="21"/>
                </a:lnTo>
                <a:lnTo>
                  <a:pt x="65" y="26"/>
                </a:lnTo>
                <a:lnTo>
                  <a:pt x="65" y="34"/>
                </a:lnTo>
                <a:lnTo>
                  <a:pt x="61" y="42"/>
                </a:lnTo>
                <a:lnTo>
                  <a:pt x="58" y="49"/>
                </a:lnTo>
                <a:lnTo>
                  <a:pt x="54" y="57"/>
                </a:lnTo>
                <a:lnTo>
                  <a:pt x="52" y="64"/>
                </a:lnTo>
                <a:lnTo>
                  <a:pt x="48" y="70"/>
                </a:lnTo>
                <a:lnTo>
                  <a:pt x="44" y="80"/>
                </a:lnTo>
                <a:lnTo>
                  <a:pt x="42" y="87"/>
                </a:lnTo>
                <a:lnTo>
                  <a:pt x="39" y="95"/>
                </a:lnTo>
                <a:lnTo>
                  <a:pt x="39" y="101"/>
                </a:lnTo>
                <a:lnTo>
                  <a:pt x="39" y="104"/>
                </a:lnTo>
                <a:lnTo>
                  <a:pt x="33" y="104"/>
                </a:lnTo>
                <a:lnTo>
                  <a:pt x="31" y="101"/>
                </a:lnTo>
                <a:lnTo>
                  <a:pt x="31" y="97"/>
                </a:lnTo>
                <a:lnTo>
                  <a:pt x="33" y="91"/>
                </a:lnTo>
                <a:lnTo>
                  <a:pt x="29" y="91"/>
                </a:lnTo>
                <a:lnTo>
                  <a:pt x="27" y="97"/>
                </a:lnTo>
                <a:lnTo>
                  <a:pt x="23" y="95"/>
                </a:lnTo>
                <a:lnTo>
                  <a:pt x="18" y="91"/>
                </a:lnTo>
                <a:lnTo>
                  <a:pt x="16" y="87"/>
                </a:lnTo>
                <a:lnTo>
                  <a:pt x="14" y="78"/>
                </a:lnTo>
                <a:lnTo>
                  <a:pt x="12" y="72"/>
                </a:lnTo>
                <a:lnTo>
                  <a:pt x="10" y="66"/>
                </a:lnTo>
                <a:lnTo>
                  <a:pt x="8" y="61"/>
                </a:lnTo>
                <a:lnTo>
                  <a:pt x="6" y="53"/>
                </a:lnTo>
                <a:lnTo>
                  <a:pt x="4" y="47"/>
                </a:lnTo>
                <a:lnTo>
                  <a:pt x="2" y="42"/>
                </a:lnTo>
                <a:lnTo>
                  <a:pt x="0" y="36"/>
                </a:lnTo>
                <a:lnTo>
                  <a:pt x="0" y="24"/>
                </a:lnTo>
                <a:lnTo>
                  <a:pt x="2" y="15"/>
                </a:lnTo>
                <a:lnTo>
                  <a:pt x="6" y="7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" name="Freeform 102">
            <a:extLst>
              <a:ext uri="{FF2B5EF4-FFF2-40B4-BE49-F238E27FC236}">
                <a16:creationId xmlns:a16="http://schemas.microsoft.com/office/drawing/2014/main" id="{B3BD920B-66C9-4DE8-B9CA-AC9065E32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325" y="5156200"/>
            <a:ext cx="223838" cy="406400"/>
          </a:xfrm>
          <a:custGeom>
            <a:avLst/>
            <a:gdLst>
              <a:gd name="T0" fmla="*/ 31 w 65"/>
              <a:gd name="T1" fmla="*/ 0 h 120"/>
              <a:gd name="T2" fmla="*/ 38 w 65"/>
              <a:gd name="T3" fmla="*/ 6 h 120"/>
              <a:gd name="T4" fmla="*/ 40 w 65"/>
              <a:gd name="T5" fmla="*/ 17 h 120"/>
              <a:gd name="T6" fmla="*/ 42 w 65"/>
              <a:gd name="T7" fmla="*/ 31 h 120"/>
              <a:gd name="T8" fmla="*/ 48 w 65"/>
              <a:gd name="T9" fmla="*/ 42 h 120"/>
              <a:gd name="T10" fmla="*/ 52 w 65"/>
              <a:gd name="T11" fmla="*/ 57 h 120"/>
              <a:gd name="T12" fmla="*/ 57 w 65"/>
              <a:gd name="T13" fmla="*/ 71 h 120"/>
              <a:gd name="T14" fmla="*/ 63 w 65"/>
              <a:gd name="T15" fmla="*/ 84 h 120"/>
              <a:gd name="T16" fmla="*/ 57 w 65"/>
              <a:gd name="T17" fmla="*/ 86 h 120"/>
              <a:gd name="T18" fmla="*/ 44 w 65"/>
              <a:gd name="T19" fmla="*/ 73 h 120"/>
              <a:gd name="T20" fmla="*/ 37 w 65"/>
              <a:gd name="T21" fmla="*/ 59 h 120"/>
              <a:gd name="T22" fmla="*/ 31 w 65"/>
              <a:gd name="T23" fmla="*/ 48 h 120"/>
              <a:gd name="T24" fmla="*/ 29 w 65"/>
              <a:gd name="T25" fmla="*/ 38 h 120"/>
              <a:gd name="T26" fmla="*/ 27 w 65"/>
              <a:gd name="T27" fmla="*/ 27 h 120"/>
              <a:gd name="T28" fmla="*/ 27 w 65"/>
              <a:gd name="T29" fmla="*/ 15 h 120"/>
              <a:gd name="T30" fmla="*/ 19 w 65"/>
              <a:gd name="T31" fmla="*/ 14 h 120"/>
              <a:gd name="T32" fmla="*/ 18 w 65"/>
              <a:gd name="T33" fmla="*/ 25 h 120"/>
              <a:gd name="T34" fmla="*/ 16 w 65"/>
              <a:gd name="T35" fmla="*/ 38 h 120"/>
              <a:gd name="T36" fmla="*/ 16 w 65"/>
              <a:gd name="T37" fmla="*/ 52 h 120"/>
              <a:gd name="T38" fmla="*/ 16 w 65"/>
              <a:gd name="T39" fmla="*/ 65 h 120"/>
              <a:gd name="T40" fmla="*/ 16 w 65"/>
              <a:gd name="T41" fmla="*/ 78 h 120"/>
              <a:gd name="T42" fmla="*/ 18 w 65"/>
              <a:gd name="T43" fmla="*/ 93 h 120"/>
              <a:gd name="T44" fmla="*/ 27 w 65"/>
              <a:gd name="T45" fmla="*/ 111 h 120"/>
              <a:gd name="T46" fmla="*/ 23 w 65"/>
              <a:gd name="T47" fmla="*/ 112 h 120"/>
              <a:gd name="T48" fmla="*/ 10 w 65"/>
              <a:gd name="T49" fmla="*/ 99 h 120"/>
              <a:gd name="T50" fmla="*/ 0 w 65"/>
              <a:gd name="T51" fmla="*/ 88 h 120"/>
              <a:gd name="T52" fmla="*/ 0 w 65"/>
              <a:gd name="T53" fmla="*/ 76 h 120"/>
              <a:gd name="T54" fmla="*/ 0 w 65"/>
              <a:gd name="T55" fmla="*/ 65 h 120"/>
              <a:gd name="T56" fmla="*/ 0 w 65"/>
              <a:gd name="T57" fmla="*/ 55 h 120"/>
              <a:gd name="T58" fmla="*/ 0 w 65"/>
              <a:gd name="T59" fmla="*/ 40 h 120"/>
              <a:gd name="T60" fmla="*/ 6 w 65"/>
              <a:gd name="T61" fmla="*/ 19 h 120"/>
              <a:gd name="T62" fmla="*/ 14 w 65"/>
              <a:gd name="T63" fmla="*/ 6 h 120"/>
              <a:gd name="T64" fmla="*/ 21 w 65"/>
              <a:gd name="T65" fmla="*/ 2 h 120"/>
              <a:gd name="T66" fmla="*/ 25 w 65"/>
              <a:gd name="T6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" h="120">
                <a:moveTo>
                  <a:pt x="25" y="0"/>
                </a:moveTo>
                <a:lnTo>
                  <a:pt x="31" y="0"/>
                </a:lnTo>
                <a:lnTo>
                  <a:pt x="37" y="2"/>
                </a:lnTo>
                <a:lnTo>
                  <a:pt x="38" y="6"/>
                </a:lnTo>
                <a:lnTo>
                  <a:pt x="40" y="12"/>
                </a:lnTo>
                <a:lnTo>
                  <a:pt x="40" y="17"/>
                </a:lnTo>
                <a:lnTo>
                  <a:pt x="40" y="25"/>
                </a:lnTo>
                <a:lnTo>
                  <a:pt x="42" y="31"/>
                </a:lnTo>
                <a:lnTo>
                  <a:pt x="46" y="36"/>
                </a:lnTo>
                <a:lnTo>
                  <a:pt x="48" y="42"/>
                </a:lnTo>
                <a:lnTo>
                  <a:pt x="50" y="50"/>
                </a:lnTo>
                <a:lnTo>
                  <a:pt x="52" y="57"/>
                </a:lnTo>
                <a:lnTo>
                  <a:pt x="56" y="65"/>
                </a:lnTo>
                <a:lnTo>
                  <a:pt x="57" y="71"/>
                </a:lnTo>
                <a:lnTo>
                  <a:pt x="59" y="78"/>
                </a:lnTo>
                <a:lnTo>
                  <a:pt x="63" y="84"/>
                </a:lnTo>
                <a:lnTo>
                  <a:pt x="65" y="92"/>
                </a:lnTo>
                <a:lnTo>
                  <a:pt x="57" y="86"/>
                </a:lnTo>
                <a:lnTo>
                  <a:pt x="52" y="80"/>
                </a:lnTo>
                <a:lnTo>
                  <a:pt x="44" y="73"/>
                </a:lnTo>
                <a:lnTo>
                  <a:pt x="38" y="65"/>
                </a:lnTo>
                <a:lnTo>
                  <a:pt x="37" y="59"/>
                </a:lnTo>
                <a:lnTo>
                  <a:pt x="35" y="54"/>
                </a:lnTo>
                <a:lnTo>
                  <a:pt x="31" y="48"/>
                </a:lnTo>
                <a:lnTo>
                  <a:pt x="31" y="44"/>
                </a:lnTo>
                <a:lnTo>
                  <a:pt x="29" y="38"/>
                </a:lnTo>
                <a:lnTo>
                  <a:pt x="27" y="33"/>
                </a:lnTo>
                <a:lnTo>
                  <a:pt x="27" y="27"/>
                </a:lnTo>
                <a:lnTo>
                  <a:pt x="27" y="19"/>
                </a:lnTo>
                <a:lnTo>
                  <a:pt x="27" y="15"/>
                </a:lnTo>
                <a:lnTo>
                  <a:pt x="27" y="10"/>
                </a:lnTo>
                <a:lnTo>
                  <a:pt x="19" y="14"/>
                </a:lnTo>
                <a:lnTo>
                  <a:pt x="19" y="19"/>
                </a:lnTo>
                <a:lnTo>
                  <a:pt x="18" y="25"/>
                </a:lnTo>
                <a:lnTo>
                  <a:pt x="16" y="33"/>
                </a:lnTo>
                <a:lnTo>
                  <a:pt x="16" y="38"/>
                </a:lnTo>
                <a:lnTo>
                  <a:pt x="16" y="46"/>
                </a:lnTo>
                <a:lnTo>
                  <a:pt x="16" y="52"/>
                </a:lnTo>
                <a:lnTo>
                  <a:pt x="16" y="59"/>
                </a:lnTo>
                <a:lnTo>
                  <a:pt x="16" y="65"/>
                </a:lnTo>
                <a:lnTo>
                  <a:pt x="16" y="73"/>
                </a:lnTo>
                <a:lnTo>
                  <a:pt x="16" y="78"/>
                </a:lnTo>
                <a:lnTo>
                  <a:pt x="16" y="86"/>
                </a:lnTo>
                <a:lnTo>
                  <a:pt x="18" y="93"/>
                </a:lnTo>
                <a:lnTo>
                  <a:pt x="23" y="103"/>
                </a:lnTo>
                <a:lnTo>
                  <a:pt x="27" y="111"/>
                </a:lnTo>
                <a:lnTo>
                  <a:pt x="31" y="120"/>
                </a:lnTo>
                <a:lnTo>
                  <a:pt x="23" y="112"/>
                </a:lnTo>
                <a:lnTo>
                  <a:pt x="18" y="107"/>
                </a:lnTo>
                <a:lnTo>
                  <a:pt x="10" y="99"/>
                </a:lnTo>
                <a:lnTo>
                  <a:pt x="2" y="93"/>
                </a:lnTo>
                <a:lnTo>
                  <a:pt x="0" y="88"/>
                </a:lnTo>
                <a:lnTo>
                  <a:pt x="0" y="82"/>
                </a:lnTo>
                <a:lnTo>
                  <a:pt x="0" y="76"/>
                </a:lnTo>
                <a:lnTo>
                  <a:pt x="0" y="71"/>
                </a:lnTo>
                <a:lnTo>
                  <a:pt x="0" y="65"/>
                </a:lnTo>
                <a:lnTo>
                  <a:pt x="0" y="59"/>
                </a:lnTo>
                <a:lnTo>
                  <a:pt x="0" y="55"/>
                </a:lnTo>
                <a:lnTo>
                  <a:pt x="0" y="50"/>
                </a:lnTo>
                <a:lnTo>
                  <a:pt x="0" y="40"/>
                </a:lnTo>
                <a:lnTo>
                  <a:pt x="4" y="31"/>
                </a:lnTo>
                <a:lnTo>
                  <a:pt x="6" y="19"/>
                </a:lnTo>
                <a:lnTo>
                  <a:pt x="8" y="10"/>
                </a:lnTo>
                <a:lnTo>
                  <a:pt x="14" y="6"/>
                </a:lnTo>
                <a:lnTo>
                  <a:pt x="19" y="10"/>
                </a:lnTo>
                <a:lnTo>
                  <a:pt x="21" y="2"/>
                </a:ln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" name="Freeform 103">
            <a:extLst>
              <a:ext uri="{FF2B5EF4-FFF2-40B4-BE49-F238E27FC236}">
                <a16:creationId xmlns:a16="http://schemas.microsoft.com/office/drawing/2014/main" id="{24F668B5-CC51-424D-AB46-01BB49597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39" y="5156201"/>
            <a:ext cx="223837" cy="277813"/>
          </a:xfrm>
          <a:custGeom>
            <a:avLst/>
            <a:gdLst>
              <a:gd name="T0" fmla="*/ 57 w 67"/>
              <a:gd name="T1" fmla="*/ 0 h 82"/>
              <a:gd name="T2" fmla="*/ 61 w 67"/>
              <a:gd name="T3" fmla="*/ 2 h 82"/>
              <a:gd name="T4" fmla="*/ 65 w 67"/>
              <a:gd name="T5" fmla="*/ 6 h 82"/>
              <a:gd name="T6" fmla="*/ 67 w 67"/>
              <a:gd name="T7" fmla="*/ 12 h 82"/>
              <a:gd name="T8" fmla="*/ 65 w 67"/>
              <a:gd name="T9" fmla="*/ 17 h 82"/>
              <a:gd name="T10" fmla="*/ 61 w 67"/>
              <a:gd name="T11" fmla="*/ 29 h 82"/>
              <a:gd name="T12" fmla="*/ 57 w 67"/>
              <a:gd name="T13" fmla="*/ 38 h 82"/>
              <a:gd name="T14" fmla="*/ 52 w 67"/>
              <a:gd name="T15" fmla="*/ 48 h 82"/>
              <a:gd name="T16" fmla="*/ 46 w 67"/>
              <a:gd name="T17" fmla="*/ 57 h 82"/>
              <a:gd name="T18" fmla="*/ 36 w 67"/>
              <a:gd name="T19" fmla="*/ 63 h 82"/>
              <a:gd name="T20" fmla="*/ 27 w 67"/>
              <a:gd name="T21" fmla="*/ 71 h 82"/>
              <a:gd name="T22" fmla="*/ 21 w 67"/>
              <a:gd name="T23" fmla="*/ 73 h 82"/>
              <a:gd name="T24" fmla="*/ 15 w 67"/>
              <a:gd name="T25" fmla="*/ 76 h 82"/>
              <a:gd name="T26" fmla="*/ 10 w 67"/>
              <a:gd name="T27" fmla="*/ 80 h 82"/>
              <a:gd name="T28" fmla="*/ 4 w 67"/>
              <a:gd name="T29" fmla="*/ 82 h 82"/>
              <a:gd name="T30" fmla="*/ 0 w 67"/>
              <a:gd name="T31" fmla="*/ 78 h 82"/>
              <a:gd name="T32" fmla="*/ 2 w 67"/>
              <a:gd name="T33" fmla="*/ 73 h 82"/>
              <a:gd name="T34" fmla="*/ 6 w 67"/>
              <a:gd name="T35" fmla="*/ 69 h 82"/>
              <a:gd name="T36" fmla="*/ 12 w 67"/>
              <a:gd name="T37" fmla="*/ 65 h 82"/>
              <a:gd name="T38" fmla="*/ 17 w 67"/>
              <a:gd name="T39" fmla="*/ 57 h 82"/>
              <a:gd name="T40" fmla="*/ 25 w 67"/>
              <a:gd name="T41" fmla="*/ 48 h 82"/>
              <a:gd name="T42" fmla="*/ 34 w 67"/>
              <a:gd name="T43" fmla="*/ 40 h 82"/>
              <a:gd name="T44" fmla="*/ 42 w 67"/>
              <a:gd name="T45" fmla="*/ 33 h 82"/>
              <a:gd name="T46" fmla="*/ 46 w 67"/>
              <a:gd name="T47" fmla="*/ 23 h 82"/>
              <a:gd name="T48" fmla="*/ 48 w 67"/>
              <a:gd name="T49" fmla="*/ 14 h 82"/>
              <a:gd name="T50" fmla="*/ 52 w 67"/>
              <a:gd name="T51" fmla="*/ 6 h 82"/>
              <a:gd name="T52" fmla="*/ 57 w 67"/>
              <a:gd name="T53" fmla="*/ 0 h 82"/>
              <a:gd name="T54" fmla="*/ 57 w 67"/>
              <a:gd name="T55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7" h="82">
                <a:moveTo>
                  <a:pt x="57" y="0"/>
                </a:moveTo>
                <a:lnTo>
                  <a:pt x="61" y="2"/>
                </a:lnTo>
                <a:lnTo>
                  <a:pt x="65" y="6"/>
                </a:lnTo>
                <a:lnTo>
                  <a:pt x="67" y="12"/>
                </a:lnTo>
                <a:lnTo>
                  <a:pt x="65" y="17"/>
                </a:lnTo>
                <a:lnTo>
                  <a:pt x="61" y="29"/>
                </a:lnTo>
                <a:lnTo>
                  <a:pt x="57" y="38"/>
                </a:lnTo>
                <a:lnTo>
                  <a:pt x="52" y="48"/>
                </a:lnTo>
                <a:lnTo>
                  <a:pt x="46" y="57"/>
                </a:lnTo>
                <a:lnTo>
                  <a:pt x="36" y="63"/>
                </a:lnTo>
                <a:lnTo>
                  <a:pt x="27" y="71"/>
                </a:lnTo>
                <a:lnTo>
                  <a:pt x="21" y="73"/>
                </a:lnTo>
                <a:lnTo>
                  <a:pt x="15" y="76"/>
                </a:lnTo>
                <a:lnTo>
                  <a:pt x="10" y="80"/>
                </a:lnTo>
                <a:lnTo>
                  <a:pt x="4" y="82"/>
                </a:lnTo>
                <a:lnTo>
                  <a:pt x="0" y="78"/>
                </a:lnTo>
                <a:lnTo>
                  <a:pt x="2" y="73"/>
                </a:lnTo>
                <a:lnTo>
                  <a:pt x="6" y="69"/>
                </a:lnTo>
                <a:lnTo>
                  <a:pt x="12" y="65"/>
                </a:lnTo>
                <a:lnTo>
                  <a:pt x="17" y="57"/>
                </a:lnTo>
                <a:lnTo>
                  <a:pt x="25" y="48"/>
                </a:lnTo>
                <a:lnTo>
                  <a:pt x="34" y="40"/>
                </a:lnTo>
                <a:lnTo>
                  <a:pt x="42" y="33"/>
                </a:lnTo>
                <a:lnTo>
                  <a:pt x="46" y="23"/>
                </a:lnTo>
                <a:lnTo>
                  <a:pt x="48" y="14"/>
                </a:lnTo>
                <a:lnTo>
                  <a:pt x="52" y="6"/>
                </a:lnTo>
                <a:lnTo>
                  <a:pt x="57" y="0"/>
                </a:lnTo>
                <a:lnTo>
                  <a:pt x="57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" name="Freeform 104">
            <a:extLst>
              <a:ext uri="{FF2B5EF4-FFF2-40B4-BE49-F238E27FC236}">
                <a16:creationId xmlns:a16="http://schemas.microsoft.com/office/drawing/2014/main" id="{29EA8DEB-1298-4A66-8F6B-71A09969E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263" y="5156200"/>
            <a:ext cx="169862" cy="325438"/>
          </a:xfrm>
          <a:custGeom>
            <a:avLst/>
            <a:gdLst>
              <a:gd name="T0" fmla="*/ 38 w 49"/>
              <a:gd name="T1" fmla="*/ 0 h 95"/>
              <a:gd name="T2" fmla="*/ 42 w 49"/>
              <a:gd name="T3" fmla="*/ 2 h 95"/>
              <a:gd name="T4" fmla="*/ 45 w 49"/>
              <a:gd name="T5" fmla="*/ 6 h 95"/>
              <a:gd name="T6" fmla="*/ 47 w 49"/>
              <a:gd name="T7" fmla="*/ 14 h 95"/>
              <a:gd name="T8" fmla="*/ 49 w 49"/>
              <a:gd name="T9" fmla="*/ 19 h 95"/>
              <a:gd name="T10" fmla="*/ 45 w 49"/>
              <a:gd name="T11" fmla="*/ 31 h 95"/>
              <a:gd name="T12" fmla="*/ 45 w 49"/>
              <a:gd name="T13" fmla="*/ 40 h 95"/>
              <a:gd name="T14" fmla="*/ 44 w 49"/>
              <a:gd name="T15" fmla="*/ 46 h 95"/>
              <a:gd name="T16" fmla="*/ 44 w 49"/>
              <a:gd name="T17" fmla="*/ 50 h 95"/>
              <a:gd name="T18" fmla="*/ 42 w 49"/>
              <a:gd name="T19" fmla="*/ 55 h 95"/>
              <a:gd name="T20" fmla="*/ 42 w 49"/>
              <a:gd name="T21" fmla="*/ 61 h 95"/>
              <a:gd name="T22" fmla="*/ 34 w 49"/>
              <a:gd name="T23" fmla="*/ 67 h 95"/>
              <a:gd name="T24" fmla="*/ 26 w 49"/>
              <a:gd name="T25" fmla="*/ 76 h 95"/>
              <a:gd name="T26" fmla="*/ 19 w 49"/>
              <a:gd name="T27" fmla="*/ 84 h 95"/>
              <a:gd name="T28" fmla="*/ 11 w 49"/>
              <a:gd name="T29" fmla="*/ 92 h 95"/>
              <a:gd name="T30" fmla="*/ 6 w 49"/>
              <a:gd name="T31" fmla="*/ 95 h 95"/>
              <a:gd name="T32" fmla="*/ 0 w 49"/>
              <a:gd name="T33" fmla="*/ 95 h 95"/>
              <a:gd name="T34" fmla="*/ 4 w 49"/>
              <a:gd name="T35" fmla="*/ 88 h 95"/>
              <a:gd name="T36" fmla="*/ 7 w 49"/>
              <a:gd name="T37" fmla="*/ 80 h 95"/>
              <a:gd name="T38" fmla="*/ 9 w 49"/>
              <a:gd name="T39" fmla="*/ 71 h 95"/>
              <a:gd name="T40" fmla="*/ 13 w 49"/>
              <a:gd name="T41" fmla="*/ 65 h 95"/>
              <a:gd name="T42" fmla="*/ 17 w 49"/>
              <a:gd name="T43" fmla="*/ 55 h 95"/>
              <a:gd name="T44" fmla="*/ 21 w 49"/>
              <a:gd name="T45" fmla="*/ 50 h 95"/>
              <a:gd name="T46" fmla="*/ 25 w 49"/>
              <a:gd name="T47" fmla="*/ 40 h 95"/>
              <a:gd name="T48" fmla="*/ 30 w 49"/>
              <a:gd name="T49" fmla="*/ 35 h 95"/>
              <a:gd name="T50" fmla="*/ 34 w 49"/>
              <a:gd name="T51" fmla="*/ 27 h 95"/>
              <a:gd name="T52" fmla="*/ 34 w 49"/>
              <a:gd name="T53" fmla="*/ 15 h 95"/>
              <a:gd name="T54" fmla="*/ 34 w 49"/>
              <a:gd name="T55" fmla="*/ 6 h 95"/>
              <a:gd name="T56" fmla="*/ 38 w 49"/>
              <a:gd name="T57" fmla="*/ 0 h 95"/>
              <a:gd name="T58" fmla="*/ 38 w 49"/>
              <a:gd name="T5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" h="95">
                <a:moveTo>
                  <a:pt x="38" y="0"/>
                </a:moveTo>
                <a:lnTo>
                  <a:pt x="42" y="2"/>
                </a:lnTo>
                <a:lnTo>
                  <a:pt x="45" y="6"/>
                </a:lnTo>
                <a:lnTo>
                  <a:pt x="47" y="14"/>
                </a:lnTo>
                <a:lnTo>
                  <a:pt x="49" y="19"/>
                </a:lnTo>
                <a:lnTo>
                  <a:pt x="45" y="31"/>
                </a:lnTo>
                <a:lnTo>
                  <a:pt x="45" y="40"/>
                </a:lnTo>
                <a:lnTo>
                  <a:pt x="44" y="46"/>
                </a:lnTo>
                <a:lnTo>
                  <a:pt x="44" y="50"/>
                </a:lnTo>
                <a:lnTo>
                  <a:pt x="42" y="55"/>
                </a:lnTo>
                <a:lnTo>
                  <a:pt x="42" y="61"/>
                </a:lnTo>
                <a:lnTo>
                  <a:pt x="34" y="67"/>
                </a:lnTo>
                <a:lnTo>
                  <a:pt x="26" y="76"/>
                </a:lnTo>
                <a:lnTo>
                  <a:pt x="19" y="84"/>
                </a:lnTo>
                <a:lnTo>
                  <a:pt x="11" y="92"/>
                </a:lnTo>
                <a:lnTo>
                  <a:pt x="6" y="95"/>
                </a:lnTo>
                <a:lnTo>
                  <a:pt x="0" y="95"/>
                </a:lnTo>
                <a:lnTo>
                  <a:pt x="4" y="88"/>
                </a:lnTo>
                <a:lnTo>
                  <a:pt x="7" y="80"/>
                </a:lnTo>
                <a:lnTo>
                  <a:pt x="9" y="71"/>
                </a:lnTo>
                <a:lnTo>
                  <a:pt x="13" y="65"/>
                </a:lnTo>
                <a:lnTo>
                  <a:pt x="17" y="55"/>
                </a:lnTo>
                <a:lnTo>
                  <a:pt x="21" y="50"/>
                </a:lnTo>
                <a:lnTo>
                  <a:pt x="25" y="40"/>
                </a:lnTo>
                <a:lnTo>
                  <a:pt x="30" y="35"/>
                </a:lnTo>
                <a:lnTo>
                  <a:pt x="34" y="27"/>
                </a:lnTo>
                <a:lnTo>
                  <a:pt x="34" y="15"/>
                </a:lnTo>
                <a:lnTo>
                  <a:pt x="34" y="6"/>
                </a:lnTo>
                <a:lnTo>
                  <a:pt x="38" y="0"/>
                </a:lnTo>
                <a:lnTo>
                  <a:pt x="38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" name="Freeform 105">
            <a:extLst>
              <a:ext uri="{FF2B5EF4-FFF2-40B4-BE49-F238E27FC236}">
                <a16:creationId xmlns:a16="http://schemas.microsoft.com/office/drawing/2014/main" id="{270473BE-2937-44F2-B9A9-C8856CB18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226" y="5176838"/>
            <a:ext cx="149225" cy="209550"/>
          </a:xfrm>
          <a:custGeom>
            <a:avLst/>
            <a:gdLst>
              <a:gd name="T0" fmla="*/ 4 w 44"/>
              <a:gd name="T1" fmla="*/ 0 h 63"/>
              <a:gd name="T2" fmla="*/ 10 w 44"/>
              <a:gd name="T3" fmla="*/ 0 h 63"/>
              <a:gd name="T4" fmla="*/ 14 w 44"/>
              <a:gd name="T5" fmla="*/ 4 h 63"/>
              <a:gd name="T6" fmla="*/ 16 w 44"/>
              <a:gd name="T7" fmla="*/ 9 h 63"/>
              <a:gd name="T8" fmla="*/ 17 w 44"/>
              <a:gd name="T9" fmla="*/ 15 h 63"/>
              <a:gd name="T10" fmla="*/ 19 w 44"/>
              <a:gd name="T11" fmla="*/ 23 h 63"/>
              <a:gd name="T12" fmla="*/ 21 w 44"/>
              <a:gd name="T13" fmla="*/ 29 h 63"/>
              <a:gd name="T14" fmla="*/ 23 w 44"/>
              <a:gd name="T15" fmla="*/ 32 h 63"/>
              <a:gd name="T16" fmla="*/ 29 w 44"/>
              <a:gd name="T17" fmla="*/ 38 h 63"/>
              <a:gd name="T18" fmla="*/ 33 w 44"/>
              <a:gd name="T19" fmla="*/ 42 h 63"/>
              <a:gd name="T20" fmla="*/ 36 w 44"/>
              <a:gd name="T21" fmla="*/ 48 h 63"/>
              <a:gd name="T22" fmla="*/ 38 w 44"/>
              <a:gd name="T23" fmla="*/ 55 h 63"/>
              <a:gd name="T24" fmla="*/ 44 w 44"/>
              <a:gd name="T25" fmla="*/ 63 h 63"/>
              <a:gd name="T26" fmla="*/ 38 w 44"/>
              <a:gd name="T27" fmla="*/ 61 h 63"/>
              <a:gd name="T28" fmla="*/ 35 w 44"/>
              <a:gd name="T29" fmla="*/ 57 h 63"/>
              <a:gd name="T30" fmla="*/ 31 w 44"/>
              <a:gd name="T31" fmla="*/ 53 h 63"/>
              <a:gd name="T32" fmla="*/ 27 w 44"/>
              <a:gd name="T33" fmla="*/ 49 h 63"/>
              <a:gd name="T34" fmla="*/ 19 w 44"/>
              <a:gd name="T35" fmla="*/ 42 h 63"/>
              <a:gd name="T36" fmla="*/ 14 w 44"/>
              <a:gd name="T37" fmla="*/ 34 h 63"/>
              <a:gd name="T38" fmla="*/ 10 w 44"/>
              <a:gd name="T39" fmla="*/ 29 h 63"/>
              <a:gd name="T40" fmla="*/ 4 w 44"/>
              <a:gd name="T41" fmla="*/ 21 h 63"/>
              <a:gd name="T42" fmla="*/ 2 w 44"/>
              <a:gd name="T43" fmla="*/ 15 h 63"/>
              <a:gd name="T44" fmla="*/ 0 w 44"/>
              <a:gd name="T45" fmla="*/ 9 h 63"/>
              <a:gd name="T46" fmla="*/ 0 w 44"/>
              <a:gd name="T47" fmla="*/ 4 h 63"/>
              <a:gd name="T48" fmla="*/ 4 w 44"/>
              <a:gd name="T49" fmla="*/ 0 h 63"/>
              <a:gd name="T50" fmla="*/ 4 w 44"/>
              <a:gd name="T51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4" h="63">
                <a:moveTo>
                  <a:pt x="4" y="0"/>
                </a:moveTo>
                <a:lnTo>
                  <a:pt x="10" y="0"/>
                </a:lnTo>
                <a:lnTo>
                  <a:pt x="14" y="4"/>
                </a:lnTo>
                <a:lnTo>
                  <a:pt x="16" y="9"/>
                </a:lnTo>
                <a:lnTo>
                  <a:pt x="17" y="15"/>
                </a:lnTo>
                <a:lnTo>
                  <a:pt x="19" y="23"/>
                </a:lnTo>
                <a:lnTo>
                  <a:pt x="21" y="29"/>
                </a:lnTo>
                <a:lnTo>
                  <a:pt x="23" y="32"/>
                </a:lnTo>
                <a:lnTo>
                  <a:pt x="29" y="38"/>
                </a:lnTo>
                <a:lnTo>
                  <a:pt x="33" y="42"/>
                </a:lnTo>
                <a:lnTo>
                  <a:pt x="36" y="48"/>
                </a:lnTo>
                <a:lnTo>
                  <a:pt x="38" y="55"/>
                </a:lnTo>
                <a:lnTo>
                  <a:pt x="44" y="63"/>
                </a:lnTo>
                <a:lnTo>
                  <a:pt x="38" y="61"/>
                </a:lnTo>
                <a:lnTo>
                  <a:pt x="35" y="57"/>
                </a:lnTo>
                <a:lnTo>
                  <a:pt x="31" y="53"/>
                </a:lnTo>
                <a:lnTo>
                  <a:pt x="27" y="49"/>
                </a:lnTo>
                <a:lnTo>
                  <a:pt x="19" y="42"/>
                </a:lnTo>
                <a:lnTo>
                  <a:pt x="14" y="34"/>
                </a:lnTo>
                <a:lnTo>
                  <a:pt x="10" y="29"/>
                </a:lnTo>
                <a:lnTo>
                  <a:pt x="4" y="21"/>
                </a:lnTo>
                <a:lnTo>
                  <a:pt x="2" y="15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6" name="Freeform 106">
            <a:extLst>
              <a:ext uri="{FF2B5EF4-FFF2-40B4-BE49-F238E27FC236}">
                <a16:creationId xmlns:a16="http://schemas.microsoft.com/office/drawing/2014/main" id="{35719B1A-AB0B-4872-926B-4EFAF634A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4" y="5203825"/>
            <a:ext cx="155575" cy="203200"/>
          </a:xfrm>
          <a:custGeom>
            <a:avLst/>
            <a:gdLst>
              <a:gd name="T0" fmla="*/ 44 w 48"/>
              <a:gd name="T1" fmla="*/ 0 h 60"/>
              <a:gd name="T2" fmla="*/ 46 w 48"/>
              <a:gd name="T3" fmla="*/ 1 h 60"/>
              <a:gd name="T4" fmla="*/ 48 w 48"/>
              <a:gd name="T5" fmla="*/ 5 h 60"/>
              <a:gd name="T6" fmla="*/ 48 w 48"/>
              <a:gd name="T7" fmla="*/ 13 h 60"/>
              <a:gd name="T8" fmla="*/ 48 w 48"/>
              <a:gd name="T9" fmla="*/ 19 h 60"/>
              <a:gd name="T10" fmla="*/ 42 w 48"/>
              <a:gd name="T11" fmla="*/ 22 h 60"/>
              <a:gd name="T12" fmla="*/ 38 w 48"/>
              <a:gd name="T13" fmla="*/ 28 h 60"/>
              <a:gd name="T14" fmla="*/ 33 w 48"/>
              <a:gd name="T15" fmla="*/ 34 h 60"/>
              <a:gd name="T16" fmla="*/ 29 w 48"/>
              <a:gd name="T17" fmla="*/ 40 h 60"/>
              <a:gd name="T18" fmla="*/ 23 w 48"/>
              <a:gd name="T19" fmla="*/ 43 h 60"/>
              <a:gd name="T20" fmla="*/ 19 w 48"/>
              <a:gd name="T21" fmla="*/ 49 h 60"/>
              <a:gd name="T22" fmla="*/ 13 w 48"/>
              <a:gd name="T23" fmla="*/ 55 h 60"/>
              <a:gd name="T24" fmla="*/ 10 w 48"/>
              <a:gd name="T25" fmla="*/ 60 h 60"/>
              <a:gd name="T26" fmla="*/ 4 w 48"/>
              <a:gd name="T27" fmla="*/ 60 h 60"/>
              <a:gd name="T28" fmla="*/ 0 w 48"/>
              <a:gd name="T29" fmla="*/ 57 h 60"/>
              <a:gd name="T30" fmla="*/ 2 w 48"/>
              <a:gd name="T31" fmla="*/ 51 h 60"/>
              <a:gd name="T32" fmla="*/ 8 w 48"/>
              <a:gd name="T33" fmla="*/ 45 h 60"/>
              <a:gd name="T34" fmla="*/ 12 w 48"/>
              <a:gd name="T35" fmla="*/ 40 h 60"/>
              <a:gd name="T36" fmla="*/ 17 w 48"/>
              <a:gd name="T37" fmla="*/ 34 h 60"/>
              <a:gd name="T38" fmla="*/ 21 w 48"/>
              <a:gd name="T39" fmla="*/ 28 h 60"/>
              <a:gd name="T40" fmla="*/ 25 w 48"/>
              <a:gd name="T41" fmla="*/ 22 h 60"/>
              <a:gd name="T42" fmla="*/ 31 w 48"/>
              <a:gd name="T43" fmla="*/ 19 h 60"/>
              <a:gd name="T44" fmla="*/ 34 w 48"/>
              <a:gd name="T45" fmla="*/ 13 h 60"/>
              <a:gd name="T46" fmla="*/ 36 w 48"/>
              <a:gd name="T47" fmla="*/ 5 h 60"/>
              <a:gd name="T48" fmla="*/ 44 w 48"/>
              <a:gd name="T49" fmla="*/ 0 h 60"/>
              <a:gd name="T50" fmla="*/ 44 w 48"/>
              <a:gd name="T51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8" h="60">
                <a:moveTo>
                  <a:pt x="44" y="0"/>
                </a:moveTo>
                <a:lnTo>
                  <a:pt x="46" y="1"/>
                </a:lnTo>
                <a:lnTo>
                  <a:pt x="48" y="5"/>
                </a:lnTo>
                <a:lnTo>
                  <a:pt x="48" y="13"/>
                </a:lnTo>
                <a:lnTo>
                  <a:pt x="48" y="19"/>
                </a:lnTo>
                <a:lnTo>
                  <a:pt x="42" y="22"/>
                </a:lnTo>
                <a:lnTo>
                  <a:pt x="38" y="28"/>
                </a:lnTo>
                <a:lnTo>
                  <a:pt x="33" y="34"/>
                </a:lnTo>
                <a:lnTo>
                  <a:pt x="29" y="40"/>
                </a:lnTo>
                <a:lnTo>
                  <a:pt x="23" y="43"/>
                </a:lnTo>
                <a:lnTo>
                  <a:pt x="19" y="49"/>
                </a:lnTo>
                <a:lnTo>
                  <a:pt x="13" y="55"/>
                </a:lnTo>
                <a:lnTo>
                  <a:pt x="10" y="60"/>
                </a:lnTo>
                <a:lnTo>
                  <a:pt x="4" y="60"/>
                </a:lnTo>
                <a:lnTo>
                  <a:pt x="0" y="57"/>
                </a:lnTo>
                <a:lnTo>
                  <a:pt x="2" y="51"/>
                </a:lnTo>
                <a:lnTo>
                  <a:pt x="8" y="45"/>
                </a:lnTo>
                <a:lnTo>
                  <a:pt x="12" y="40"/>
                </a:lnTo>
                <a:lnTo>
                  <a:pt x="17" y="34"/>
                </a:lnTo>
                <a:lnTo>
                  <a:pt x="21" y="28"/>
                </a:lnTo>
                <a:lnTo>
                  <a:pt x="25" y="22"/>
                </a:lnTo>
                <a:lnTo>
                  <a:pt x="31" y="19"/>
                </a:lnTo>
                <a:lnTo>
                  <a:pt x="34" y="13"/>
                </a:lnTo>
                <a:lnTo>
                  <a:pt x="36" y="5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7" name="Freeform 107">
            <a:extLst>
              <a:ext uri="{FF2B5EF4-FFF2-40B4-BE49-F238E27FC236}">
                <a16:creationId xmlns:a16="http://schemas.microsoft.com/office/drawing/2014/main" id="{F1721C6B-3A1B-49DA-A3A9-C49F70019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1" y="5203825"/>
            <a:ext cx="155575" cy="230188"/>
          </a:xfrm>
          <a:custGeom>
            <a:avLst/>
            <a:gdLst>
              <a:gd name="T0" fmla="*/ 24 w 45"/>
              <a:gd name="T1" fmla="*/ 0 h 68"/>
              <a:gd name="T2" fmla="*/ 30 w 45"/>
              <a:gd name="T3" fmla="*/ 0 h 68"/>
              <a:gd name="T4" fmla="*/ 36 w 45"/>
              <a:gd name="T5" fmla="*/ 1 h 68"/>
              <a:gd name="T6" fmla="*/ 42 w 45"/>
              <a:gd name="T7" fmla="*/ 3 h 68"/>
              <a:gd name="T8" fmla="*/ 45 w 45"/>
              <a:gd name="T9" fmla="*/ 11 h 68"/>
              <a:gd name="T10" fmla="*/ 38 w 45"/>
              <a:gd name="T11" fmla="*/ 17 h 68"/>
              <a:gd name="T12" fmla="*/ 32 w 45"/>
              <a:gd name="T13" fmla="*/ 22 h 68"/>
              <a:gd name="T14" fmla="*/ 24 w 45"/>
              <a:gd name="T15" fmla="*/ 28 h 68"/>
              <a:gd name="T16" fmla="*/ 19 w 45"/>
              <a:gd name="T17" fmla="*/ 34 h 68"/>
              <a:gd name="T18" fmla="*/ 13 w 45"/>
              <a:gd name="T19" fmla="*/ 41 h 68"/>
              <a:gd name="T20" fmla="*/ 11 w 45"/>
              <a:gd name="T21" fmla="*/ 51 h 68"/>
              <a:gd name="T22" fmla="*/ 7 w 45"/>
              <a:gd name="T23" fmla="*/ 59 h 68"/>
              <a:gd name="T24" fmla="*/ 4 w 45"/>
              <a:gd name="T25" fmla="*/ 68 h 68"/>
              <a:gd name="T26" fmla="*/ 0 w 45"/>
              <a:gd name="T27" fmla="*/ 60 h 68"/>
              <a:gd name="T28" fmla="*/ 0 w 45"/>
              <a:gd name="T29" fmla="*/ 55 h 68"/>
              <a:gd name="T30" fmla="*/ 0 w 45"/>
              <a:gd name="T31" fmla="*/ 47 h 68"/>
              <a:gd name="T32" fmla="*/ 0 w 45"/>
              <a:gd name="T33" fmla="*/ 41 h 68"/>
              <a:gd name="T34" fmla="*/ 2 w 45"/>
              <a:gd name="T35" fmla="*/ 32 h 68"/>
              <a:gd name="T36" fmla="*/ 7 w 45"/>
              <a:gd name="T37" fmla="*/ 24 h 68"/>
              <a:gd name="T38" fmla="*/ 11 w 45"/>
              <a:gd name="T39" fmla="*/ 15 h 68"/>
              <a:gd name="T40" fmla="*/ 17 w 45"/>
              <a:gd name="T41" fmla="*/ 5 h 68"/>
              <a:gd name="T42" fmla="*/ 21 w 45"/>
              <a:gd name="T43" fmla="*/ 1 h 68"/>
              <a:gd name="T44" fmla="*/ 24 w 45"/>
              <a:gd name="T45" fmla="*/ 0 h 68"/>
              <a:gd name="T46" fmla="*/ 24 w 45"/>
              <a:gd name="T47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" h="68">
                <a:moveTo>
                  <a:pt x="24" y="0"/>
                </a:moveTo>
                <a:lnTo>
                  <a:pt x="30" y="0"/>
                </a:lnTo>
                <a:lnTo>
                  <a:pt x="36" y="1"/>
                </a:lnTo>
                <a:lnTo>
                  <a:pt x="42" y="3"/>
                </a:lnTo>
                <a:lnTo>
                  <a:pt x="45" y="11"/>
                </a:lnTo>
                <a:lnTo>
                  <a:pt x="38" y="17"/>
                </a:lnTo>
                <a:lnTo>
                  <a:pt x="32" y="22"/>
                </a:lnTo>
                <a:lnTo>
                  <a:pt x="24" y="28"/>
                </a:lnTo>
                <a:lnTo>
                  <a:pt x="19" y="34"/>
                </a:lnTo>
                <a:lnTo>
                  <a:pt x="13" y="41"/>
                </a:lnTo>
                <a:lnTo>
                  <a:pt x="11" y="51"/>
                </a:lnTo>
                <a:lnTo>
                  <a:pt x="7" y="59"/>
                </a:lnTo>
                <a:lnTo>
                  <a:pt x="4" y="68"/>
                </a:lnTo>
                <a:lnTo>
                  <a:pt x="0" y="60"/>
                </a:lnTo>
                <a:lnTo>
                  <a:pt x="0" y="55"/>
                </a:lnTo>
                <a:lnTo>
                  <a:pt x="0" y="47"/>
                </a:lnTo>
                <a:lnTo>
                  <a:pt x="0" y="41"/>
                </a:lnTo>
                <a:lnTo>
                  <a:pt x="2" y="32"/>
                </a:lnTo>
                <a:lnTo>
                  <a:pt x="7" y="24"/>
                </a:lnTo>
                <a:lnTo>
                  <a:pt x="11" y="15"/>
                </a:lnTo>
                <a:lnTo>
                  <a:pt x="17" y="5"/>
                </a:lnTo>
                <a:lnTo>
                  <a:pt x="21" y="1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8" name="Freeform 108">
            <a:extLst>
              <a:ext uri="{FF2B5EF4-FFF2-40B4-BE49-F238E27FC236}">
                <a16:creationId xmlns:a16="http://schemas.microsoft.com/office/drawing/2014/main" id="{25221119-B9A4-426E-B400-9604171C4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5210176"/>
            <a:ext cx="203200" cy="265113"/>
          </a:xfrm>
          <a:custGeom>
            <a:avLst/>
            <a:gdLst>
              <a:gd name="T0" fmla="*/ 17 w 61"/>
              <a:gd name="T1" fmla="*/ 0 h 78"/>
              <a:gd name="T2" fmla="*/ 23 w 61"/>
              <a:gd name="T3" fmla="*/ 2 h 78"/>
              <a:gd name="T4" fmla="*/ 27 w 61"/>
              <a:gd name="T5" fmla="*/ 10 h 78"/>
              <a:gd name="T6" fmla="*/ 29 w 61"/>
              <a:gd name="T7" fmla="*/ 16 h 78"/>
              <a:gd name="T8" fmla="*/ 31 w 61"/>
              <a:gd name="T9" fmla="*/ 21 h 78"/>
              <a:gd name="T10" fmla="*/ 32 w 61"/>
              <a:gd name="T11" fmla="*/ 29 h 78"/>
              <a:gd name="T12" fmla="*/ 38 w 61"/>
              <a:gd name="T13" fmla="*/ 37 h 78"/>
              <a:gd name="T14" fmla="*/ 40 w 61"/>
              <a:gd name="T15" fmla="*/ 42 h 78"/>
              <a:gd name="T16" fmla="*/ 46 w 61"/>
              <a:gd name="T17" fmla="*/ 50 h 78"/>
              <a:gd name="T18" fmla="*/ 50 w 61"/>
              <a:gd name="T19" fmla="*/ 56 h 78"/>
              <a:gd name="T20" fmla="*/ 53 w 61"/>
              <a:gd name="T21" fmla="*/ 65 h 78"/>
              <a:gd name="T22" fmla="*/ 57 w 61"/>
              <a:gd name="T23" fmla="*/ 71 h 78"/>
              <a:gd name="T24" fmla="*/ 61 w 61"/>
              <a:gd name="T25" fmla="*/ 78 h 78"/>
              <a:gd name="T26" fmla="*/ 55 w 61"/>
              <a:gd name="T27" fmla="*/ 78 h 78"/>
              <a:gd name="T28" fmla="*/ 50 w 61"/>
              <a:gd name="T29" fmla="*/ 77 h 78"/>
              <a:gd name="T30" fmla="*/ 46 w 61"/>
              <a:gd name="T31" fmla="*/ 73 h 78"/>
              <a:gd name="T32" fmla="*/ 44 w 61"/>
              <a:gd name="T33" fmla="*/ 67 h 78"/>
              <a:gd name="T34" fmla="*/ 32 w 61"/>
              <a:gd name="T35" fmla="*/ 59 h 78"/>
              <a:gd name="T36" fmla="*/ 23 w 61"/>
              <a:gd name="T37" fmla="*/ 52 h 78"/>
              <a:gd name="T38" fmla="*/ 12 w 61"/>
              <a:gd name="T39" fmla="*/ 46 h 78"/>
              <a:gd name="T40" fmla="*/ 2 w 61"/>
              <a:gd name="T41" fmla="*/ 40 h 78"/>
              <a:gd name="T42" fmla="*/ 0 w 61"/>
              <a:gd name="T43" fmla="*/ 33 h 78"/>
              <a:gd name="T44" fmla="*/ 0 w 61"/>
              <a:gd name="T45" fmla="*/ 27 h 78"/>
              <a:gd name="T46" fmla="*/ 0 w 61"/>
              <a:gd name="T47" fmla="*/ 23 h 78"/>
              <a:gd name="T48" fmla="*/ 2 w 61"/>
              <a:gd name="T49" fmla="*/ 20 h 78"/>
              <a:gd name="T50" fmla="*/ 10 w 61"/>
              <a:gd name="T51" fmla="*/ 10 h 78"/>
              <a:gd name="T52" fmla="*/ 17 w 61"/>
              <a:gd name="T53" fmla="*/ 0 h 78"/>
              <a:gd name="T54" fmla="*/ 17 w 61"/>
              <a:gd name="T5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1" h="78">
                <a:moveTo>
                  <a:pt x="17" y="0"/>
                </a:moveTo>
                <a:lnTo>
                  <a:pt x="23" y="2"/>
                </a:lnTo>
                <a:lnTo>
                  <a:pt x="27" y="10"/>
                </a:lnTo>
                <a:lnTo>
                  <a:pt x="29" y="16"/>
                </a:lnTo>
                <a:lnTo>
                  <a:pt x="31" y="21"/>
                </a:lnTo>
                <a:lnTo>
                  <a:pt x="32" y="29"/>
                </a:lnTo>
                <a:lnTo>
                  <a:pt x="38" y="37"/>
                </a:lnTo>
                <a:lnTo>
                  <a:pt x="40" y="42"/>
                </a:lnTo>
                <a:lnTo>
                  <a:pt x="46" y="50"/>
                </a:lnTo>
                <a:lnTo>
                  <a:pt x="50" y="56"/>
                </a:lnTo>
                <a:lnTo>
                  <a:pt x="53" y="65"/>
                </a:lnTo>
                <a:lnTo>
                  <a:pt x="57" y="71"/>
                </a:lnTo>
                <a:lnTo>
                  <a:pt x="61" y="78"/>
                </a:lnTo>
                <a:lnTo>
                  <a:pt x="55" y="78"/>
                </a:lnTo>
                <a:lnTo>
                  <a:pt x="50" y="77"/>
                </a:lnTo>
                <a:lnTo>
                  <a:pt x="46" y="73"/>
                </a:lnTo>
                <a:lnTo>
                  <a:pt x="44" y="67"/>
                </a:lnTo>
                <a:lnTo>
                  <a:pt x="32" y="59"/>
                </a:lnTo>
                <a:lnTo>
                  <a:pt x="23" y="52"/>
                </a:lnTo>
                <a:lnTo>
                  <a:pt x="12" y="46"/>
                </a:lnTo>
                <a:lnTo>
                  <a:pt x="2" y="40"/>
                </a:lnTo>
                <a:lnTo>
                  <a:pt x="0" y="33"/>
                </a:lnTo>
                <a:lnTo>
                  <a:pt x="0" y="27"/>
                </a:lnTo>
                <a:lnTo>
                  <a:pt x="0" y="23"/>
                </a:lnTo>
                <a:lnTo>
                  <a:pt x="2" y="20"/>
                </a:lnTo>
                <a:lnTo>
                  <a:pt x="10" y="10"/>
                </a:lnTo>
                <a:lnTo>
                  <a:pt x="17" y="0"/>
                </a:lnTo>
                <a:lnTo>
                  <a:pt x="17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9" name="Freeform 109">
            <a:extLst>
              <a:ext uri="{FF2B5EF4-FFF2-40B4-BE49-F238E27FC236}">
                <a16:creationId xmlns:a16="http://schemas.microsoft.com/office/drawing/2014/main" id="{2EA0A150-EBBB-4731-8476-A00DFB52A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9" y="5305425"/>
            <a:ext cx="211137" cy="223838"/>
          </a:xfrm>
          <a:custGeom>
            <a:avLst/>
            <a:gdLst>
              <a:gd name="T0" fmla="*/ 55 w 60"/>
              <a:gd name="T1" fmla="*/ 0 h 67"/>
              <a:gd name="T2" fmla="*/ 59 w 60"/>
              <a:gd name="T3" fmla="*/ 2 h 67"/>
              <a:gd name="T4" fmla="*/ 60 w 60"/>
              <a:gd name="T5" fmla="*/ 8 h 67"/>
              <a:gd name="T6" fmla="*/ 60 w 60"/>
              <a:gd name="T7" fmla="*/ 13 h 67"/>
              <a:gd name="T8" fmla="*/ 60 w 60"/>
              <a:gd name="T9" fmla="*/ 21 h 67"/>
              <a:gd name="T10" fmla="*/ 57 w 60"/>
              <a:gd name="T11" fmla="*/ 27 h 67"/>
              <a:gd name="T12" fmla="*/ 53 w 60"/>
              <a:gd name="T13" fmla="*/ 30 h 67"/>
              <a:gd name="T14" fmla="*/ 49 w 60"/>
              <a:gd name="T15" fmla="*/ 38 h 67"/>
              <a:gd name="T16" fmla="*/ 47 w 60"/>
              <a:gd name="T17" fmla="*/ 44 h 67"/>
              <a:gd name="T18" fmla="*/ 41 w 60"/>
              <a:gd name="T19" fmla="*/ 48 h 67"/>
              <a:gd name="T20" fmla="*/ 38 w 60"/>
              <a:gd name="T21" fmla="*/ 53 h 67"/>
              <a:gd name="T22" fmla="*/ 36 w 60"/>
              <a:gd name="T23" fmla="*/ 59 h 67"/>
              <a:gd name="T24" fmla="*/ 32 w 60"/>
              <a:gd name="T25" fmla="*/ 65 h 67"/>
              <a:gd name="T26" fmla="*/ 24 w 60"/>
              <a:gd name="T27" fmla="*/ 61 h 67"/>
              <a:gd name="T28" fmla="*/ 17 w 60"/>
              <a:gd name="T29" fmla="*/ 61 h 67"/>
              <a:gd name="T30" fmla="*/ 7 w 60"/>
              <a:gd name="T31" fmla="*/ 65 h 67"/>
              <a:gd name="T32" fmla="*/ 0 w 60"/>
              <a:gd name="T33" fmla="*/ 67 h 67"/>
              <a:gd name="T34" fmla="*/ 0 w 60"/>
              <a:gd name="T35" fmla="*/ 61 h 67"/>
              <a:gd name="T36" fmla="*/ 3 w 60"/>
              <a:gd name="T37" fmla="*/ 57 h 67"/>
              <a:gd name="T38" fmla="*/ 5 w 60"/>
              <a:gd name="T39" fmla="*/ 55 h 67"/>
              <a:gd name="T40" fmla="*/ 9 w 60"/>
              <a:gd name="T41" fmla="*/ 51 h 67"/>
              <a:gd name="T42" fmla="*/ 17 w 60"/>
              <a:gd name="T43" fmla="*/ 44 h 67"/>
              <a:gd name="T44" fmla="*/ 26 w 60"/>
              <a:gd name="T45" fmla="*/ 36 h 67"/>
              <a:gd name="T46" fmla="*/ 34 w 60"/>
              <a:gd name="T47" fmla="*/ 27 h 67"/>
              <a:gd name="T48" fmla="*/ 43 w 60"/>
              <a:gd name="T49" fmla="*/ 19 h 67"/>
              <a:gd name="T50" fmla="*/ 49 w 60"/>
              <a:gd name="T51" fmla="*/ 10 h 67"/>
              <a:gd name="T52" fmla="*/ 55 w 60"/>
              <a:gd name="T53" fmla="*/ 0 h 67"/>
              <a:gd name="T54" fmla="*/ 55 w 60"/>
              <a:gd name="T5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" h="67">
                <a:moveTo>
                  <a:pt x="55" y="0"/>
                </a:moveTo>
                <a:lnTo>
                  <a:pt x="59" y="2"/>
                </a:lnTo>
                <a:lnTo>
                  <a:pt x="60" y="8"/>
                </a:lnTo>
                <a:lnTo>
                  <a:pt x="60" y="13"/>
                </a:lnTo>
                <a:lnTo>
                  <a:pt x="60" y="21"/>
                </a:lnTo>
                <a:lnTo>
                  <a:pt x="57" y="27"/>
                </a:lnTo>
                <a:lnTo>
                  <a:pt x="53" y="30"/>
                </a:lnTo>
                <a:lnTo>
                  <a:pt x="49" y="38"/>
                </a:lnTo>
                <a:lnTo>
                  <a:pt x="47" y="44"/>
                </a:lnTo>
                <a:lnTo>
                  <a:pt x="41" y="48"/>
                </a:lnTo>
                <a:lnTo>
                  <a:pt x="38" y="53"/>
                </a:lnTo>
                <a:lnTo>
                  <a:pt x="36" y="59"/>
                </a:lnTo>
                <a:lnTo>
                  <a:pt x="32" y="65"/>
                </a:lnTo>
                <a:lnTo>
                  <a:pt x="24" y="61"/>
                </a:lnTo>
                <a:lnTo>
                  <a:pt x="17" y="61"/>
                </a:lnTo>
                <a:lnTo>
                  <a:pt x="7" y="65"/>
                </a:lnTo>
                <a:lnTo>
                  <a:pt x="0" y="67"/>
                </a:lnTo>
                <a:lnTo>
                  <a:pt x="0" y="61"/>
                </a:lnTo>
                <a:lnTo>
                  <a:pt x="3" y="57"/>
                </a:lnTo>
                <a:lnTo>
                  <a:pt x="5" y="55"/>
                </a:lnTo>
                <a:lnTo>
                  <a:pt x="9" y="51"/>
                </a:lnTo>
                <a:lnTo>
                  <a:pt x="17" y="44"/>
                </a:lnTo>
                <a:lnTo>
                  <a:pt x="26" y="36"/>
                </a:lnTo>
                <a:lnTo>
                  <a:pt x="34" y="27"/>
                </a:lnTo>
                <a:lnTo>
                  <a:pt x="43" y="19"/>
                </a:lnTo>
                <a:lnTo>
                  <a:pt x="49" y="10"/>
                </a:lnTo>
                <a:lnTo>
                  <a:pt x="55" y="0"/>
                </a:lnTo>
                <a:lnTo>
                  <a:pt x="55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0" name="Freeform 110">
            <a:extLst>
              <a:ext uri="{FF2B5EF4-FFF2-40B4-BE49-F238E27FC236}">
                <a16:creationId xmlns:a16="http://schemas.microsoft.com/office/drawing/2014/main" id="{95601186-3963-4A87-909D-6CF2C1CAF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4889" y="5305426"/>
            <a:ext cx="427037" cy="284163"/>
          </a:xfrm>
          <a:custGeom>
            <a:avLst/>
            <a:gdLst>
              <a:gd name="T0" fmla="*/ 112 w 125"/>
              <a:gd name="T1" fmla="*/ 0 h 84"/>
              <a:gd name="T2" fmla="*/ 118 w 125"/>
              <a:gd name="T3" fmla="*/ 10 h 84"/>
              <a:gd name="T4" fmla="*/ 125 w 125"/>
              <a:gd name="T5" fmla="*/ 19 h 84"/>
              <a:gd name="T6" fmla="*/ 120 w 125"/>
              <a:gd name="T7" fmla="*/ 27 h 84"/>
              <a:gd name="T8" fmla="*/ 112 w 125"/>
              <a:gd name="T9" fmla="*/ 36 h 84"/>
              <a:gd name="T10" fmla="*/ 106 w 125"/>
              <a:gd name="T11" fmla="*/ 40 h 84"/>
              <a:gd name="T12" fmla="*/ 103 w 125"/>
              <a:gd name="T13" fmla="*/ 44 h 84"/>
              <a:gd name="T14" fmla="*/ 97 w 125"/>
              <a:gd name="T15" fmla="*/ 48 h 84"/>
              <a:gd name="T16" fmla="*/ 91 w 125"/>
              <a:gd name="T17" fmla="*/ 53 h 84"/>
              <a:gd name="T18" fmla="*/ 86 w 125"/>
              <a:gd name="T19" fmla="*/ 59 h 84"/>
              <a:gd name="T20" fmla="*/ 80 w 125"/>
              <a:gd name="T21" fmla="*/ 63 h 84"/>
              <a:gd name="T22" fmla="*/ 76 w 125"/>
              <a:gd name="T23" fmla="*/ 68 h 84"/>
              <a:gd name="T24" fmla="*/ 70 w 125"/>
              <a:gd name="T25" fmla="*/ 74 h 84"/>
              <a:gd name="T26" fmla="*/ 65 w 125"/>
              <a:gd name="T27" fmla="*/ 74 h 84"/>
              <a:gd name="T28" fmla="*/ 57 w 125"/>
              <a:gd name="T29" fmla="*/ 74 h 84"/>
              <a:gd name="T30" fmla="*/ 51 w 125"/>
              <a:gd name="T31" fmla="*/ 74 h 84"/>
              <a:gd name="T32" fmla="*/ 46 w 125"/>
              <a:gd name="T33" fmla="*/ 74 h 84"/>
              <a:gd name="T34" fmla="*/ 40 w 125"/>
              <a:gd name="T35" fmla="*/ 74 h 84"/>
              <a:gd name="T36" fmla="*/ 34 w 125"/>
              <a:gd name="T37" fmla="*/ 74 h 84"/>
              <a:gd name="T38" fmla="*/ 30 w 125"/>
              <a:gd name="T39" fmla="*/ 74 h 84"/>
              <a:gd name="T40" fmla="*/ 25 w 125"/>
              <a:gd name="T41" fmla="*/ 74 h 84"/>
              <a:gd name="T42" fmla="*/ 17 w 125"/>
              <a:gd name="T43" fmla="*/ 74 h 84"/>
              <a:gd name="T44" fmla="*/ 11 w 125"/>
              <a:gd name="T45" fmla="*/ 78 h 84"/>
              <a:gd name="T46" fmla="*/ 6 w 125"/>
              <a:gd name="T47" fmla="*/ 80 h 84"/>
              <a:gd name="T48" fmla="*/ 0 w 125"/>
              <a:gd name="T49" fmla="*/ 84 h 84"/>
              <a:gd name="T50" fmla="*/ 6 w 125"/>
              <a:gd name="T51" fmla="*/ 74 h 84"/>
              <a:gd name="T52" fmla="*/ 15 w 125"/>
              <a:gd name="T53" fmla="*/ 68 h 84"/>
              <a:gd name="T54" fmla="*/ 23 w 125"/>
              <a:gd name="T55" fmla="*/ 61 h 84"/>
              <a:gd name="T56" fmla="*/ 30 w 125"/>
              <a:gd name="T57" fmla="*/ 55 h 84"/>
              <a:gd name="T58" fmla="*/ 36 w 125"/>
              <a:gd name="T59" fmla="*/ 48 h 84"/>
              <a:gd name="T60" fmla="*/ 46 w 125"/>
              <a:gd name="T61" fmla="*/ 40 h 84"/>
              <a:gd name="T62" fmla="*/ 51 w 125"/>
              <a:gd name="T63" fmla="*/ 30 h 84"/>
              <a:gd name="T64" fmla="*/ 61 w 125"/>
              <a:gd name="T65" fmla="*/ 25 h 84"/>
              <a:gd name="T66" fmla="*/ 65 w 125"/>
              <a:gd name="T67" fmla="*/ 25 h 84"/>
              <a:gd name="T68" fmla="*/ 65 w 125"/>
              <a:gd name="T69" fmla="*/ 29 h 84"/>
              <a:gd name="T70" fmla="*/ 67 w 125"/>
              <a:gd name="T71" fmla="*/ 36 h 84"/>
              <a:gd name="T72" fmla="*/ 67 w 125"/>
              <a:gd name="T73" fmla="*/ 40 h 84"/>
              <a:gd name="T74" fmla="*/ 65 w 125"/>
              <a:gd name="T75" fmla="*/ 46 h 84"/>
              <a:gd name="T76" fmla="*/ 57 w 125"/>
              <a:gd name="T77" fmla="*/ 49 h 84"/>
              <a:gd name="T78" fmla="*/ 51 w 125"/>
              <a:gd name="T79" fmla="*/ 55 h 84"/>
              <a:gd name="T80" fmla="*/ 44 w 125"/>
              <a:gd name="T81" fmla="*/ 59 h 84"/>
              <a:gd name="T82" fmla="*/ 38 w 125"/>
              <a:gd name="T83" fmla="*/ 65 h 84"/>
              <a:gd name="T84" fmla="*/ 47 w 125"/>
              <a:gd name="T85" fmla="*/ 63 h 84"/>
              <a:gd name="T86" fmla="*/ 57 w 125"/>
              <a:gd name="T87" fmla="*/ 59 h 84"/>
              <a:gd name="T88" fmla="*/ 67 w 125"/>
              <a:gd name="T89" fmla="*/ 57 h 84"/>
              <a:gd name="T90" fmla="*/ 78 w 125"/>
              <a:gd name="T91" fmla="*/ 53 h 84"/>
              <a:gd name="T92" fmla="*/ 84 w 125"/>
              <a:gd name="T93" fmla="*/ 44 h 84"/>
              <a:gd name="T94" fmla="*/ 91 w 125"/>
              <a:gd name="T95" fmla="*/ 34 h 84"/>
              <a:gd name="T96" fmla="*/ 99 w 125"/>
              <a:gd name="T97" fmla="*/ 23 h 84"/>
              <a:gd name="T98" fmla="*/ 106 w 125"/>
              <a:gd name="T99" fmla="*/ 13 h 84"/>
              <a:gd name="T100" fmla="*/ 106 w 125"/>
              <a:gd name="T101" fmla="*/ 4 h 84"/>
              <a:gd name="T102" fmla="*/ 112 w 125"/>
              <a:gd name="T103" fmla="*/ 0 h 84"/>
              <a:gd name="T104" fmla="*/ 112 w 125"/>
              <a:gd name="T10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5" h="84">
                <a:moveTo>
                  <a:pt x="112" y="0"/>
                </a:moveTo>
                <a:lnTo>
                  <a:pt x="118" y="10"/>
                </a:lnTo>
                <a:lnTo>
                  <a:pt x="125" y="19"/>
                </a:lnTo>
                <a:lnTo>
                  <a:pt x="120" y="27"/>
                </a:lnTo>
                <a:lnTo>
                  <a:pt x="112" y="36"/>
                </a:lnTo>
                <a:lnTo>
                  <a:pt x="106" y="40"/>
                </a:lnTo>
                <a:lnTo>
                  <a:pt x="103" y="44"/>
                </a:lnTo>
                <a:lnTo>
                  <a:pt x="97" y="48"/>
                </a:lnTo>
                <a:lnTo>
                  <a:pt x="91" y="53"/>
                </a:lnTo>
                <a:lnTo>
                  <a:pt x="86" y="59"/>
                </a:lnTo>
                <a:lnTo>
                  <a:pt x="80" y="63"/>
                </a:lnTo>
                <a:lnTo>
                  <a:pt x="76" y="68"/>
                </a:lnTo>
                <a:lnTo>
                  <a:pt x="70" y="74"/>
                </a:lnTo>
                <a:lnTo>
                  <a:pt x="65" y="74"/>
                </a:lnTo>
                <a:lnTo>
                  <a:pt x="57" y="74"/>
                </a:lnTo>
                <a:lnTo>
                  <a:pt x="51" y="74"/>
                </a:lnTo>
                <a:lnTo>
                  <a:pt x="46" y="74"/>
                </a:lnTo>
                <a:lnTo>
                  <a:pt x="40" y="74"/>
                </a:lnTo>
                <a:lnTo>
                  <a:pt x="34" y="74"/>
                </a:lnTo>
                <a:lnTo>
                  <a:pt x="30" y="74"/>
                </a:lnTo>
                <a:lnTo>
                  <a:pt x="25" y="74"/>
                </a:lnTo>
                <a:lnTo>
                  <a:pt x="17" y="74"/>
                </a:lnTo>
                <a:lnTo>
                  <a:pt x="11" y="78"/>
                </a:lnTo>
                <a:lnTo>
                  <a:pt x="6" y="80"/>
                </a:lnTo>
                <a:lnTo>
                  <a:pt x="0" y="84"/>
                </a:lnTo>
                <a:lnTo>
                  <a:pt x="6" y="74"/>
                </a:lnTo>
                <a:lnTo>
                  <a:pt x="15" y="68"/>
                </a:lnTo>
                <a:lnTo>
                  <a:pt x="23" y="61"/>
                </a:lnTo>
                <a:lnTo>
                  <a:pt x="30" y="55"/>
                </a:lnTo>
                <a:lnTo>
                  <a:pt x="36" y="48"/>
                </a:lnTo>
                <a:lnTo>
                  <a:pt x="46" y="40"/>
                </a:lnTo>
                <a:lnTo>
                  <a:pt x="51" y="30"/>
                </a:lnTo>
                <a:lnTo>
                  <a:pt x="61" y="25"/>
                </a:lnTo>
                <a:lnTo>
                  <a:pt x="65" y="25"/>
                </a:lnTo>
                <a:lnTo>
                  <a:pt x="65" y="29"/>
                </a:lnTo>
                <a:lnTo>
                  <a:pt x="67" y="36"/>
                </a:lnTo>
                <a:lnTo>
                  <a:pt x="67" y="40"/>
                </a:lnTo>
                <a:lnTo>
                  <a:pt x="65" y="46"/>
                </a:lnTo>
                <a:lnTo>
                  <a:pt x="57" y="49"/>
                </a:lnTo>
                <a:lnTo>
                  <a:pt x="51" y="55"/>
                </a:lnTo>
                <a:lnTo>
                  <a:pt x="44" y="59"/>
                </a:lnTo>
                <a:lnTo>
                  <a:pt x="38" y="65"/>
                </a:lnTo>
                <a:lnTo>
                  <a:pt x="47" y="63"/>
                </a:lnTo>
                <a:lnTo>
                  <a:pt x="57" y="59"/>
                </a:lnTo>
                <a:lnTo>
                  <a:pt x="67" y="57"/>
                </a:lnTo>
                <a:lnTo>
                  <a:pt x="78" y="53"/>
                </a:lnTo>
                <a:lnTo>
                  <a:pt x="84" y="44"/>
                </a:lnTo>
                <a:lnTo>
                  <a:pt x="91" y="34"/>
                </a:lnTo>
                <a:lnTo>
                  <a:pt x="99" y="23"/>
                </a:lnTo>
                <a:lnTo>
                  <a:pt x="106" y="13"/>
                </a:lnTo>
                <a:lnTo>
                  <a:pt x="106" y="4"/>
                </a:lnTo>
                <a:lnTo>
                  <a:pt x="112" y="0"/>
                </a:lnTo>
                <a:lnTo>
                  <a:pt x="112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1" name="Freeform 111">
            <a:extLst>
              <a:ext uri="{FF2B5EF4-FFF2-40B4-BE49-F238E27FC236}">
                <a16:creationId xmlns:a16="http://schemas.microsoft.com/office/drawing/2014/main" id="{3C5925ED-4936-47CB-813F-76C89AC08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013" y="5326064"/>
            <a:ext cx="190500" cy="230187"/>
          </a:xfrm>
          <a:custGeom>
            <a:avLst/>
            <a:gdLst>
              <a:gd name="T0" fmla="*/ 48 w 56"/>
              <a:gd name="T1" fmla="*/ 0 h 68"/>
              <a:gd name="T2" fmla="*/ 54 w 56"/>
              <a:gd name="T3" fmla="*/ 2 h 68"/>
              <a:gd name="T4" fmla="*/ 56 w 56"/>
              <a:gd name="T5" fmla="*/ 7 h 68"/>
              <a:gd name="T6" fmla="*/ 56 w 56"/>
              <a:gd name="T7" fmla="*/ 13 h 68"/>
              <a:gd name="T8" fmla="*/ 56 w 56"/>
              <a:gd name="T9" fmla="*/ 21 h 68"/>
              <a:gd name="T10" fmla="*/ 48 w 56"/>
              <a:gd name="T11" fmla="*/ 26 h 68"/>
              <a:gd name="T12" fmla="*/ 42 w 56"/>
              <a:gd name="T13" fmla="*/ 32 h 68"/>
              <a:gd name="T14" fmla="*/ 35 w 56"/>
              <a:gd name="T15" fmla="*/ 38 h 68"/>
              <a:gd name="T16" fmla="*/ 29 w 56"/>
              <a:gd name="T17" fmla="*/ 43 h 68"/>
              <a:gd name="T18" fmla="*/ 21 w 56"/>
              <a:gd name="T19" fmla="*/ 49 h 68"/>
              <a:gd name="T20" fmla="*/ 16 w 56"/>
              <a:gd name="T21" fmla="*/ 55 h 68"/>
              <a:gd name="T22" fmla="*/ 6 w 56"/>
              <a:gd name="T23" fmla="*/ 61 h 68"/>
              <a:gd name="T24" fmla="*/ 0 w 56"/>
              <a:gd name="T25" fmla="*/ 68 h 68"/>
              <a:gd name="T26" fmla="*/ 4 w 56"/>
              <a:gd name="T27" fmla="*/ 61 h 68"/>
              <a:gd name="T28" fmla="*/ 6 w 56"/>
              <a:gd name="T29" fmla="*/ 55 h 68"/>
              <a:gd name="T30" fmla="*/ 8 w 56"/>
              <a:gd name="T31" fmla="*/ 49 h 68"/>
              <a:gd name="T32" fmla="*/ 14 w 56"/>
              <a:gd name="T33" fmla="*/ 43 h 68"/>
              <a:gd name="T34" fmla="*/ 19 w 56"/>
              <a:gd name="T35" fmla="*/ 32 h 68"/>
              <a:gd name="T36" fmla="*/ 29 w 56"/>
              <a:gd name="T37" fmla="*/ 23 h 68"/>
              <a:gd name="T38" fmla="*/ 37 w 56"/>
              <a:gd name="T39" fmla="*/ 11 h 68"/>
              <a:gd name="T40" fmla="*/ 44 w 56"/>
              <a:gd name="T41" fmla="*/ 2 h 68"/>
              <a:gd name="T42" fmla="*/ 46 w 56"/>
              <a:gd name="T43" fmla="*/ 2 h 68"/>
              <a:gd name="T44" fmla="*/ 48 w 56"/>
              <a:gd name="T45" fmla="*/ 0 h 68"/>
              <a:gd name="T46" fmla="*/ 48 w 56"/>
              <a:gd name="T47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6" h="68">
                <a:moveTo>
                  <a:pt x="48" y="0"/>
                </a:moveTo>
                <a:lnTo>
                  <a:pt x="54" y="2"/>
                </a:lnTo>
                <a:lnTo>
                  <a:pt x="56" y="7"/>
                </a:lnTo>
                <a:lnTo>
                  <a:pt x="56" y="13"/>
                </a:lnTo>
                <a:lnTo>
                  <a:pt x="56" y="21"/>
                </a:lnTo>
                <a:lnTo>
                  <a:pt x="48" y="26"/>
                </a:lnTo>
                <a:lnTo>
                  <a:pt x="42" y="32"/>
                </a:lnTo>
                <a:lnTo>
                  <a:pt x="35" y="38"/>
                </a:lnTo>
                <a:lnTo>
                  <a:pt x="29" y="43"/>
                </a:lnTo>
                <a:lnTo>
                  <a:pt x="21" y="49"/>
                </a:lnTo>
                <a:lnTo>
                  <a:pt x="16" y="55"/>
                </a:lnTo>
                <a:lnTo>
                  <a:pt x="6" y="61"/>
                </a:lnTo>
                <a:lnTo>
                  <a:pt x="0" y="68"/>
                </a:lnTo>
                <a:lnTo>
                  <a:pt x="4" y="61"/>
                </a:lnTo>
                <a:lnTo>
                  <a:pt x="6" y="55"/>
                </a:lnTo>
                <a:lnTo>
                  <a:pt x="8" y="49"/>
                </a:lnTo>
                <a:lnTo>
                  <a:pt x="14" y="43"/>
                </a:lnTo>
                <a:lnTo>
                  <a:pt x="19" y="32"/>
                </a:lnTo>
                <a:lnTo>
                  <a:pt x="29" y="23"/>
                </a:lnTo>
                <a:lnTo>
                  <a:pt x="37" y="11"/>
                </a:lnTo>
                <a:lnTo>
                  <a:pt x="44" y="2"/>
                </a:lnTo>
                <a:lnTo>
                  <a:pt x="46" y="2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" name="Freeform 112">
            <a:extLst>
              <a:ext uri="{FF2B5EF4-FFF2-40B4-BE49-F238E27FC236}">
                <a16:creationId xmlns:a16="http://schemas.microsoft.com/office/drawing/2014/main" id="{1345D58B-43AE-40AD-BC92-BF559D16B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314" y="5365750"/>
            <a:ext cx="122237" cy="190500"/>
          </a:xfrm>
          <a:custGeom>
            <a:avLst/>
            <a:gdLst>
              <a:gd name="T0" fmla="*/ 4 w 36"/>
              <a:gd name="T1" fmla="*/ 0 h 57"/>
              <a:gd name="T2" fmla="*/ 10 w 36"/>
              <a:gd name="T3" fmla="*/ 2 h 57"/>
              <a:gd name="T4" fmla="*/ 19 w 36"/>
              <a:gd name="T5" fmla="*/ 6 h 57"/>
              <a:gd name="T6" fmla="*/ 27 w 36"/>
              <a:gd name="T7" fmla="*/ 8 h 57"/>
              <a:gd name="T8" fmla="*/ 35 w 36"/>
              <a:gd name="T9" fmla="*/ 10 h 57"/>
              <a:gd name="T10" fmla="*/ 35 w 36"/>
              <a:gd name="T11" fmla="*/ 19 h 57"/>
              <a:gd name="T12" fmla="*/ 35 w 36"/>
              <a:gd name="T13" fmla="*/ 31 h 57"/>
              <a:gd name="T14" fmla="*/ 36 w 36"/>
              <a:gd name="T15" fmla="*/ 40 h 57"/>
              <a:gd name="T16" fmla="*/ 36 w 36"/>
              <a:gd name="T17" fmla="*/ 50 h 57"/>
              <a:gd name="T18" fmla="*/ 29 w 36"/>
              <a:gd name="T19" fmla="*/ 53 h 57"/>
              <a:gd name="T20" fmla="*/ 21 w 36"/>
              <a:gd name="T21" fmla="*/ 57 h 57"/>
              <a:gd name="T22" fmla="*/ 19 w 36"/>
              <a:gd name="T23" fmla="*/ 51 h 57"/>
              <a:gd name="T24" fmla="*/ 17 w 36"/>
              <a:gd name="T25" fmla="*/ 46 h 57"/>
              <a:gd name="T26" fmla="*/ 16 w 36"/>
              <a:gd name="T27" fmla="*/ 40 h 57"/>
              <a:gd name="T28" fmla="*/ 14 w 36"/>
              <a:gd name="T29" fmla="*/ 34 h 57"/>
              <a:gd name="T30" fmla="*/ 10 w 36"/>
              <a:gd name="T31" fmla="*/ 25 h 57"/>
              <a:gd name="T32" fmla="*/ 8 w 36"/>
              <a:gd name="T33" fmla="*/ 13 h 57"/>
              <a:gd name="T34" fmla="*/ 0 w 36"/>
              <a:gd name="T35" fmla="*/ 6 h 57"/>
              <a:gd name="T36" fmla="*/ 4 w 36"/>
              <a:gd name="T37" fmla="*/ 0 h 57"/>
              <a:gd name="T38" fmla="*/ 4 w 36"/>
              <a:gd name="T3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57">
                <a:moveTo>
                  <a:pt x="4" y="0"/>
                </a:moveTo>
                <a:lnTo>
                  <a:pt x="10" y="2"/>
                </a:lnTo>
                <a:lnTo>
                  <a:pt x="19" y="6"/>
                </a:lnTo>
                <a:lnTo>
                  <a:pt x="27" y="8"/>
                </a:lnTo>
                <a:lnTo>
                  <a:pt x="35" y="10"/>
                </a:lnTo>
                <a:lnTo>
                  <a:pt x="35" y="19"/>
                </a:lnTo>
                <a:lnTo>
                  <a:pt x="35" y="31"/>
                </a:lnTo>
                <a:lnTo>
                  <a:pt x="36" y="40"/>
                </a:lnTo>
                <a:lnTo>
                  <a:pt x="36" y="50"/>
                </a:lnTo>
                <a:lnTo>
                  <a:pt x="29" y="53"/>
                </a:lnTo>
                <a:lnTo>
                  <a:pt x="21" y="57"/>
                </a:lnTo>
                <a:lnTo>
                  <a:pt x="19" y="51"/>
                </a:lnTo>
                <a:lnTo>
                  <a:pt x="17" y="46"/>
                </a:lnTo>
                <a:lnTo>
                  <a:pt x="16" y="40"/>
                </a:lnTo>
                <a:lnTo>
                  <a:pt x="14" y="34"/>
                </a:lnTo>
                <a:lnTo>
                  <a:pt x="10" y="25"/>
                </a:lnTo>
                <a:lnTo>
                  <a:pt x="8" y="13"/>
                </a:lnTo>
                <a:lnTo>
                  <a:pt x="0" y="6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3" name="Freeform 113">
            <a:extLst>
              <a:ext uri="{FF2B5EF4-FFF2-40B4-BE49-F238E27FC236}">
                <a16:creationId xmlns:a16="http://schemas.microsoft.com/office/drawing/2014/main" id="{05659F75-D185-47F1-91A0-311871AAD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1" y="5373689"/>
            <a:ext cx="231775" cy="257175"/>
          </a:xfrm>
          <a:custGeom>
            <a:avLst/>
            <a:gdLst>
              <a:gd name="T0" fmla="*/ 4 w 69"/>
              <a:gd name="T1" fmla="*/ 0 h 74"/>
              <a:gd name="T2" fmla="*/ 10 w 69"/>
              <a:gd name="T3" fmla="*/ 0 h 74"/>
              <a:gd name="T4" fmla="*/ 17 w 69"/>
              <a:gd name="T5" fmla="*/ 0 h 74"/>
              <a:gd name="T6" fmla="*/ 21 w 69"/>
              <a:gd name="T7" fmla="*/ 4 h 74"/>
              <a:gd name="T8" fmla="*/ 23 w 69"/>
              <a:gd name="T9" fmla="*/ 13 h 74"/>
              <a:gd name="T10" fmla="*/ 25 w 69"/>
              <a:gd name="T11" fmla="*/ 19 h 74"/>
              <a:gd name="T12" fmla="*/ 27 w 69"/>
              <a:gd name="T13" fmla="*/ 27 h 74"/>
              <a:gd name="T14" fmla="*/ 33 w 69"/>
              <a:gd name="T15" fmla="*/ 32 h 74"/>
              <a:gd name="T16" fmla="*/ 36 w 69"/>
              <a:gd name="T17" fmla="*/ 42 h 74"/>
              <a:gd name="T18" fmla="*/ 42 w 69"/>
              <a:gd name="T19" fmla="*/ 46 h 74"/>
              <a:gd name="T20" fmla="*/ 52 w 69"/>
              <a:gd name="T21" fmla="*/ 53 h 74"/>
              <a:gd name="T22" fmla="*/ 59 w 69"/>
              <a:gd name="T23" fmla="*/ 59 h 74"/>
              <a:gd name="T24" fmla="*/ 69 w 69"/>
              <a:gd name="T25" fmla="*/ 65 h 74"/>
              <a:gd name="T26" fmla="*/ 67 w 69"/>
              <a:gd name="T27" fmla="*/ 68 h 74"/>
              <a:gd name="T28" fmla="*/ 69 w 69"/>
              <a:gd name="T29" fmla="*/ 74 h 74"/>
              <a:gd name="T30" fmla="*/ 63 w 69"/>
              <a:gd name="T31" fmla="*/ 70 h 74"/>
              <a:gd name="T32" fmla="*/ 57 w 69"/>
              <a:gd name="T33" fmla="*/ 66 h 74"/>
              <a:gd name="T34" fmla="*/ 52 w 69"/>
              <a:gd name="T35" fmla="*/ 63 h 74"/>
              <a:gd name="T36" fmla="*/ 46 w 69"/>
              <a:gd name="T37" fmla="*/ 61 h 74"/>
              <a:gd name="T38" fmla="*/ 40 w 69"/>
              <a:gd name="T39" fmla="*/ 57 h 74"/>
              <a:gd name="T40" fmla="*/ 35 w 69"/>
              <a:gd name="T41" fmla="*/ 51 h 74"/>
              <a:gd name="T42" fmla="*/ 27 w 69"/>
              <a:gd name="T43" fmla="*/ 49 h 74"/>
              <a:gd name="T44" fmla="*/ 23 w 69"/>
              <a:gd name="T45" fmla="*/ 46 h 74"/>
              <a:gd name="T46" fmla="*/ 17 w 69"/>
              <a:gd name="T47" fmla="*/ 36 h 74"/>
              <a:gd name="T48" fmla="*/ 12 w 69"/>
              <a:gd name="T49" fmla="*/ 27 h 74"/>
              <a:gd name="T50" fmla="*/ 6 w 69"/>
              <a:gd name="T51" fmla="*/ 17 h 74"/>
              <a:gd name="T52" fmla="*/ 0 w 69"/>
              <a:gd name="T53" fmla="*/ 8 h 74"/>
              <a:gd name="T54" fmla="*/ 0 w 69"/>
              <a:gd name="T55" fmla="*/ 4 h 74"/>
              <a:gd name="T56" fmla="*/ 4 w 69"/>
              <a:gd name="T57" fmla="*/ 0 h 74"/>
              <a:gd name="T58" fmla="*/ 4 w 69"/>
              <a:gd name="T5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" h="74">
                <a:moveTo>
                  <a:pt x="4" y="0"/>
                </a:moveTo>
                <a:lnTo>
                  <a:pt x="10" y="0"/>
                </a:lnTo>
                <a:lnTo>
                  <a:pt x="17" y="0"/>
                </a:lnTo>
                <a:lnTo>
                  <a:pt x="21" y="4"/>
                </a:lnTo>
                <a:lnTo>
                  <a:pt x="23" y="13"/>
                </a:lnTo>
                <a:lnTo>
                  <a:pt x="25" y="19"/>
                </a:lnTo>
                <a:lnTo>
                  <a:pt x="27" y="27"/>
                </a:lnTo>
                <a:lnTo>
                  <a:pt x="33" y="32"/>
                </a:lnTo>
                <a:lnTo>
                  <a:pt x="36" y="42"/>
                </a:lnTo>
                <a:lnTo>
                  <a:pt x="42" y="46"/>
                </a:lnTo>
                <a:lnTo>
                  <a:pt x="52" y="53"/>
                </a:lnTo>
                <a:lnTo>
                  <a:pt x="59" y="59"/>
                </a:lnTo>
                <a:lnTo>
                  <a:pt x="69" y="65"/>
                </a:lnTo>
                <a:lnTo>
                  <a:pt x="67" y="68"/>
                </a:lnTo>
                <a:lnTo>
                  <a:pt x="69" y="74"/>
                </a:lnTo>
                <a:lnTo>
                  <a:pt x="63" y="70"/>
                </a:lnTo>
                <a:lnTo>
                  <a:pt x="57" y="66"/>
                </a:lnTo>
                <a:lnTo>
                  <a:pt x="52" y="63"/>
                </a:lnTo>
                <a:lnTo>
                  <a:pt x="46" y="61"/>
                </a:lnTo>
                <a:lnTo>
                  <a:pt x="40" y="57"/>
                </a:lnTo>
                <a:lnTo>
                  <a:pt x="35" y="51"/>
                </a:lnTo>
                <a:lnTo>
                  <a:pt x="27" y="49"/>
                </a:lnTo>
                <a:lnTo>
                  <a:pt x="23" y="46"/>
                </a:lnTo>
                <a:lnTo>
                  <a:pt x="17" y="36"/>
                </a:lnTo>
                <a:lnTo>
                  <a:pt x="12" y="27"/>
                </a:lnTo>
                <a:lnTo>
                  <a:pt x="6" y="17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4" name="Freeform 114">
            <a:extLst>
              <a:ext uri="{FF2B5EF4-FFF2-40B4-BE49-F238E27FC236}">
                <a16:creationId xmlns:a16="http://schemas.microsoft.com/office/drawing/2014/main" id="{33641ED2-6B5B-499C-A996-57524EEBC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338" y="5392739"/>
            <a:ext cx="292100" cy="333375"/>
          </a:xfrm>
          <a:custGeom>
            <a:avLst/>
            <a:gdLst>
              <a:gd name="T0" fmla="*/ 68 w 85"/>
              <a:gd name="T1" fmla="*/ 2 h 97"/>
              <a:gd name="T2" fmla="*/ 74 w 85"/>
              <a:gd name="T3" fmla="*/ 0 h 97"/>
              <a:gd name="T4" fmla="*/ 79 w 85"/>
              <a:gd name="T5" fmla="*/ 3 h 97"/>
              <a:gd name="T6" fmla="*/ 83 w 85"/>
              <a:gd name="T7" fmla="*/ 9 h 97"/>
              <a:gd name="T8" fmla="*/ 85 w 85"/>
              <a:gd name="T9" fmla="*/ 15 h 97"/>
              <a:gd name="T10" fmla="*/ 76 w 85"/>
              <a:gd name="T11" fmla="*/ 24 h 97"/>
              <a:gd name="T12" fmla="*/ 70 w 85"/>
              <a:gd name="T13" fmla="*/ 34 h 97"/>
              <a:gd name="T14" fmla="*/ 62 w 85"/>
              <a:gd name="T15" fmla="*/ 43 h 97"/>
              <a:gd name="T16" fmla="*/ 57 w 85"/>
              <a:gd name="T17" fmla="*/ 55 h 97"/>
              <a:gd name="T18" fmla="*/ 47 w 85"/>
              <a:gd name="T19" fmla="*/ 60 h 97"/>
              <a:gd name="T20" fmla="*/ 38 w 85"/>
              <a:gd name="T21" fmla="*/ 66 h 97"/>
              <a:gd name="T22" fmla="*/ 30 w 85"/>
              <a:gd name="T23" fmla="*/ 72 h 97"/>
              <a:gd name="T24" fmla="*/ 24 w 85"/>
              <a:gd name="T25" fmla="*/ 79 h 97"/>
              <a:gd name="T26" fmla="*/ 17 w 85"/>
              <a:gd name="T27" fmla="*/ 87 h 97"/>
              <a:gd name="T28" fmla="*/ 11 w 85"/>
              <a:gd name="T29" fmla="*/ 97 h 97"/>
              <a:gd name="T30" fmla="*/ 3 w 85"/>
              <a:gd name="T31" fmla="*/ 95 h 97"/>
              <a:gd name="T32" fmla="*/ 0 w 85"/>
              <a:gd name="T33" fmla="*/ 93 h 97"/>
              <a:gd name="T34" fmla="*/ 1 w 85"/>
              <a:gd name="T35" fmla="*/ 87 h 97"/>
              <a:gd name="T36" fmla="*/ 7 w 85"/>
              <a:gd name="T37" fmla="*/ 83 h 97"/>
              <a:gd name="T38" fmla="*/ 13 w 85"/>
              <a:gd name="T39" fmla="*/ 74 h 97"/>
              <a:gd name="T40" fmla="*/ 19 w 85"/>
              <a:gd name="T41" fmla="*/ 66 h 97"/>
              <a:gd name="T42" fmla="*/ 24 w 85"/>
              <a:gd name="T43" fmla="*/ 59 h 97"/>
              <a:gd name="T44" fmla="*/ 32 w 85"/>
              <a:gd name="T45" fmla="*/ 51 h 97"/>
              <a:gd name="T46" fmla="*/ 38 w 85"/>
              <a:gd name="T47" fmla="*/ 41 h 97"/>
              <a:gd name="T48" fmla="*/ 45 w 85"/>
              <a:gd name="T49" fmla="*/ 34 h 97"/>
              <a:gd name="T50" fmla="*/ 51 w 85"/>
              <a:gd name="T51" fmla="*/ 26 h 97"/>
              <a:gd name="T52" fmla="*/ 58 w 85"/>
              <a:gd name="T53" fmla="*/ 19 h 97"/>
              <a:gd name="T54" fmla="*/ 60 w 85"/>
              <a:gd name="T55" fmla="*/ 13 h 97"/>
              <a:gd name="T56" fmla="*/ 62 w 85"/>
              <a:gd name="T57" fmla="*/ 9 h 97"/>
              <a:gd name="T58" fmla="*/ 64 w 85"/>
              <a:gd name="T59" fmla="*/ 3 h 97"/>
              <a:gd name="T60" fmla="*/ 68 w 85"/>
              <a:gd name="T61" fmla="*/ 2 h 97"/>
              <a:gd name="T62" fmla="*/ 68 w 85"/>
              <a:gd name="T63" fmla="*/ 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5" h="97">
                <a:moveTo>
                  <a:pt x="68" y="2"/>
                </a:moveTo>
                <a:lnTo>
                  <a:pt x="74" y="0"/>
                </a:lnTo>
                <a:lnTo>
                  <a:pt x="79" y="3"/>
                </a:lnTo>
                <a:lnTo>
                  <a:pt x="83" y="9"/>
                </a:lnTo>
                <a:lnTo>
                  <a:pt x="85" y="15"/>
                </a:lnTo>
                <a:lnTo>
                  <a:pt x="76" y="24"/>
                </a:lnTo>
                <a:lnTo>
                  <a:pt x="70" y="34"/>
                </a:lnTo>
                <a:lnTo>
                  <a:pt x="62" y="43"/>
                </a:lnTo>
                <a:lnTo>
                  <a:pt x="57" y="55"/>
                </a:lnTo>
                <a:lnTo>
                  <a:pt x="47" y="60"/>
                </a:lnTo>
                <a:lnTo>
                  <a:pt x="38" y="66"/>
                </a:lnTo>
                <a:lnTo>
                  <a:pt x="30" y="72"/>
                </a:lnTo>
                <a:lnTo>
                  <a:pt x="24" y="79"/>
                </a:lnTo>
                <a:lnTo>
                  <a:pt x="17" y="87"/>
                </a:lnTo>
                <a:lnTo>
                  <a:pt x="11" y="97"/>
                </a:lnTo>
                <a:lnTo>
                  <a:pt x="3" y="95"/>
                </a:lnTo>
                <a:lnTo>
                  <a:pt x="0" y="93"/>
                </a:lnTo>
                <a:lnTo>
                  <a:pt x="1" y="87"/>
                </a:lnTo>
                <a:lnTo>
                  <a:pt x="7" y="83"/>
                </a:lnTo>
                <a:lnTo>
                  <a:pt x="13" y="74"/>
                </a:lnTo>
                <a:lnTo>
                  <a:pt x="19" y="66"/>
                </a:lnTo>
                <a:lnTo>
                  <a:pt x="24" y="59"/>
                </a:lnTo>
                <a:lnTo>
                  <a:pt x="32" y="51"/>
                </a:lnTo>
                <a:lnTo>
                  <a:pt x="38" y="41"/>
                </a:lnTo>
                <a:lnTo>
                  <a:pt x="45" y="34"/>
                </a:lnTo>
                <a:lnTo>
                  <a:pt x="51" y="26"/>
                </a:lnTo>
                <a:lnTo>
                  <a:pt x="58" y="19"/>
                </a:lnTo>
                <a:lnTo>
                  <a:pt x="60" y="13"/>
                </a:lnTo>
                <a:lnTo>
                  <a:pt x="62" y="9"/>
                </a:lnTo>
                <a:lnTo>
                  <a:pt x="64" y="3"/>
                </a:lnTo>
                <a:lnTo>
                  <a:pt x="68" y="2"/>
                </a:lnTo>
                <a:lnTo>
                  <a:pt x="68" y="2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5" name="Freeform 115">
            <a:extLst>
              <a:ext uri="{FF2B5EF4-FFF2-40B4-BE49-F238E27FC236}">
                <a16:creationId xmlns:a16="http://schemas.microsoft.com/office/drawing/2014/main" id="{9B3BAC33-CA48-40D4-9D61-BC2AC6C94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4" y="5407026"/>
            <a:ext cx="142875" cy="149225"/>
          </a:xfrm>
          <a:custGeom>
            <a:avLst/>
            <a:gdLst>
              <a:gd name="T0" fmla="*/ 42 w 44"/>
              <a:gd name="T1" fmla="*/ 0 h 44"/>
              <a:gd name="T2" fmla="*/ 44 w 44"/>
              <a:gd name="T3" fmla="*/ 6 h 44"/>
              <a:gd name="T4" fmla="*/ 44 w 44"/>
              <a:gd name="T5" fmla="*/ 14 h 44"/>
              <a:gd name="T6" fmla="*/ 42 w 44"/>
              <a:gd name="T7" fmla="*/ 18 h 44"/>
              <a:gd name="T8" fmla="*/ 40 w 44"/>
              <a:gd name="T9" fmla="*/ 23 h 44"/>
              <a:gd name="T10" fmla="*/ 29 w 44"/>
              <a:gd name="T11" fmla="*/ 29 h 44"/>
              <a:gd name="T12" fmla="*/ 19 w 44"/>
              <a:gd name="T13" fmla="*/ 33 h 44"/>
              <a:gd name="T14" fmla="*/ 10 w 44"/>
              <a:gd name="T15" fmla="*/ 38 h 44"/>
              <a:gd name="T16" fmla="*/ 2 w 44"/>
              <a:gd name="T17" fmla="*/ 44 h 44"/>
              <a:gd name="T18" fmla="*/ 0 w 44"/>
              <a:gd name="T19" fmla="*/ 37 h 44"/>
              <a:gd name="T20" fmla="*/ 2 w 44"/>
              <a:gd name="T21" fmla="*/ 33 h 44"/>
              <a:gd name="T22" fmla="*/ 8 w 44"/>
              <a:gd name="T23" fmla="*/ 29 h 44"/>
              <a:gd name="T24" fmla="*/ 13 w 44"/>
              <a:gd name="T25" fmla="*/ 25 h 44"/>
              <a:gd name="T26" fmla="*/ 19 w 44"/>
              <a:gd name="T27" fmla="*/ 19 h 44"/>
              <a:gd name="T28" fmla="*/ 27 w 44"/>
              <a:gd name="T29" fmla="*/ 12 h 44"/>
              <a:gd name="T30" fmla="*/ 34 w 44"/>
              <a:gd name="T31" fmla="*/ 6 h 44"/>
              <a:gd name="T32" fmla="*/ 42 w 44"/>
              <a:gd name="T33" fmla="*/ 0 h 44"/>
              <a:gd name="T34" fmla="*/ 42 w 44"/>
              <a:gd name="T3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" h="44">
                <a:moveTo>
                  <a:pt x="42" y="0"/>
                </a:moveTo>
                <a:lnTo>
                  <a:pt x="44" y="6"/>
                </a:lnTo>
                <a:lnTo>
                  <a:pt x="44" y="14"/>
                </a:lnTo>
                <a:lnTo>
                  <a:pt x="42" y="18"/>
                </a:lnTo>
                <a:lnTo>
                  <a:pt x="40" y="23"/>
                </a:lnTo>
                <a:lnTo>
                  <a:pt x="29" y="29"/>
                </a:lnTo>
                <a:lnTo>
                  <a:pt x="19" y="33"/>
                </a:lnTo>
                <a:lnTo>
                  <a:pt x="10" y="38"/>
                </a:lnTo>
                <a:lnTo>
                  <a:pt x="2" y="44"/>
                </a:lnTo>
                <a:lnTo>
                  <a:pt x="0" y="37"/>
                </a:lnTo>
                <a:lnTo>
                  <a:pt x="2" y="33"/>
                </a:lnTo>
                <a:lnTo>
                  <a:pt x="8" y="29"/>
                </a:lnTo>
                <a:lnTo>
                  <a:pt x="13" y="25"/>
                </a:lnTo>
                <a:lnTo>
                  <a:pt x="19" y="19"/>
                </a:lnTo>
                <a:lnTo>
                  <a:pt x="27" y="12"/>
                </a:lnTo>
                <a:lnTo>
                  <a:pt x="34" y="6"/>
                </a:ln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6" name="Freeform 116">
            <a:extLst>
              <a:ext uri="{FF2B5EF4-FFF2-40B4-BE49-F238E27FC236}">
                <a16:creationId xmlns:a16="http://schemas.microsoft.com/office/drawing/2014/main" id="{7CF7F472-A7E3-4475-B6AD-FB3883E6D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689" y="5434014"/>
            <a:ext cx="333375" cy="325437"/>
          </a:xfrm>
          <a:custGeom>
            <a:avLst/>
            <a:gdLst>
              <a:gd name="T0" fmla="*/ 91 w 97"/>
              <a:gd name="T1" fmla="*/ 0 h 95"/>
              <a:gd name="T2" fmla="*/ 95 w 97"/>
              <a:gd name="T3" fmla="*/ 6 h 95"/>
              <a:gd name="T4" fmla="*/ 97 w 97"/>
              <a:gd name="T5" fmla="*/ 11 h 95"/>
              <a:gd name="T6" fmla="*/ 97 w 97"/>
              <a:gd name="T7" fmla="*/ 19 h 95"/>
              <a:gd name="T8" fmla="*/ 97 w 97"/>
              <a:gd name="T9" fmla="*/ 27 h 95"/>
              <a:gd name="T10" fmla="*/ 91 w 97"/>
              <a:gd name="T11" fmla="*/ 32 h 95"/>
              <a:gd name="T12" fmla="*/ 88 w 97"/>
              <a:gd name="T13" fmla="*/ 40 h 95"/>
              <a:gd name="T14" fmla="*/ 84 w 97"/>
              <a:gd name="T15" fmla="*/ 46 h 95"/>
              <a:gd name="T16" fmla="*/ 78 w 97"/>
              <a:gd name="T17" fmla="*/ 51 h 95"/>
              <a:gd name="T18" fmla="*/ 74 w 97"/>
              <a:gd name="T19" fmla="*/ 57 h 95"/>
              <a:gd name="T20" fmla="*/ 71 w 97"/>
              <a:gd name="T21" fmla="*/ 65 h 95"/>
              <a:gd name="T22" fmla="*/ 67 w 97"/>
              <a:gd name="T23" fmla="*/ 70 h 95"/>
              <a:gd name="T24" fmla="*/ 63 w 97"/>
              <a:gd name="T25" fmla="*/ 76 h 95"/>
              <a:gd name="T26" fmla="*/ 53 w 97"/>
              <a:gd name="T27" fmla="*/ 80 h 95"/>
              <a:gd name="T28" fmla="*/ 44 w 97"/>
              <a:gd name="T29" fmla="*/ 84 h 95"/>
              <a:gd name="T30" fmla="*/ 34 w 97"/>
              <a:gd name="T31" fmla="*/ 89 h 95"/>
              <a:gd name="T32" fmla="*/ 25 w 97"/>
              <a:gd name="T33" fmla="*/ 95 h 95"/>
              <a:gd name="T34" fmla="*/ 21 w 97"/>
              <a:gd name="T35" fmla="*/ 93 h 95"/>
              <a:gd name="T36" fmla="*/ 19 w 97"/>
              <a:gd name="T37" fmla="*/ 95 h 95"/>
              <a:gd name="T38" fmla="*/ 19 w 97"/>
              <a:gd name="T39" fmla="*/ 88 h 95"/>
              <a:gd name="T40" fmla="*/ 23 w 97"/>
              <a:gd name="T41" fmla="*/ 84 h 95"/>
              <a:gd name="T42" fmla="*/ 27 w 97"/>
              <a:gd name="T43" fmla="*/ 82 h 95"/>
              <a:gd name="T44" fmla="*/ 33 w 97"/>
              <a:gd name="T45" fmla="*/ 78 h 95"/>
              <a:gd name="T46" fmla="*/ 42 w 97"/>
              <a:gd name="T47" fmla="*/ 74 h 95"/>
              <a:gd name="T48" fmla="*/ 52 w 97"/>
              <a:gd name="T49" fmla="*/ 68 h 95"/>
              <a:gd name="T50" fmla="*/ 44 w 97"/>
              <a:gd name="T51" fmla="*/ 67 h 95"/>
              <a:gd name="T52" fmla="*/ 38 w 97"/>
              <a:gd name="T53" fmla="*/ 67 h 95"/>
              <a:gd name="T54" fmla="*/ 33 w 97"/>
              <a:gd name="T55" fmla="*/ 63 h 95"/>
              <a:gd name="T56" fmla="*/ 27 w 97"/>
              <a:gd name="T57" fmla="*/ 61 h 95"/>
              <a:gd name="T58" fmla="*/ 21 w 97"/>
              <a:gd name="T59" fmla="*/ 59 h 95"/>
              <a:gd name="T60" fmla="*/ 15 w 97"/>
              <a:gd name="T61" fmla="*/ 61 h 95"/>
              <a:gd name="T62" fmla="*/ 8 w 97"/>
              <a:gd name="T63" fmla="*/ 63 h 95"/>
              <a:gd name="T64" fmla="*/ 2 w 97"/>
              <a:gd name="T65" fmla="*/ 68 h 95"/>
              <a:gd name="T66" fmla="*/ 0 w 97"/>
              <a:gd name="T67" fmla="*/ 59 h 95"/>
              <a:gd name="T68" fmla="*/ 8 w 97"/>
              <a:gd name="T69" fmla="*/ 51 h 95"/>
              <a:gd name="T70" fmla="*/ 14 w 97"/>
              <a:gd name="T71" fmla="*/ 49 h 95"/>
              <a:gd name="T72" fmla="*/ 19 w 97"/>
              <a:gd name="T73" fmla="*/ 48 h 95"/>
              <a:gd name="T74" fmla="*/ 25 w 97"/>
              <a:gd name="T75" fmla="*/ 44 h 95"/>
              <a:gd name="T76" fmla="*/ 31 w 97"/>
              <a:gd name="T77" fmla="*/ 44 h 95"/>
              <a:gd name="T78" fmla="*/ 36 w 97"/>
              <a:gd name="T79" fmla="*/ 42 h 95"/>
              <a:gd name="T80" fmla="*/ 44 w 97"/>
              <a:gd name="T81" fmla="*/ 40 h 95"/>
              <a:gd name="T82" fmla="*/ 50 w 97"/>
              <a:gd name="T83" fmla="*/ 38 h 95"/>
              <a:gd name="T84" fmla="*/ 57 w 97"/>
              <a:gd name="T85" fmla="*/ 38 h 95"/>
              <a:gd name="T86" fmla="*/ 57 w 97"/>
              <a:gd name="T87" fmla="*/ 40 h 95"/>
              <a:gd name="T88" fmla="*/ 57 w 97"/>
              <a:gd name="T89" fmla="*/ 42 h 95"/>
              <a:gd name="T90" fmla="*/ 61 w 97"/>
              <a:gd name="T91" fmla="*/ 40 h 95"/>
              <a:gd name="T92" fmla="*/ 65 w 97"/>
              <a:gd name="T93" fmla="*/ 36 h 95"/>
              <a:gd name="T94" fmla="*/ 69 w 97"/>
              <a:gd name="T95" fmla="*/ 32 h 95"/>
              <a:gd name="T96" fmla="*/ 71 w 97"/>
              <a:gd name="T97" fmla="*/ 30 h 95"/>
              <a:gd name="T98" fmla="*/ 76 w 97"/>
              <a:gd name="T99" fmla="*/ 25 h 95"/>
              <a:gd name="T100" fmla="*/ 80 w 97"/>
              <a:gd name="T101" fmla="*/ 19 h 95"/>
              <a:gd name="T102" fmla="*/ 86 w 97"/>
              <a:gd name="T103" fmla="*/ 13 h 95"/>
              <a:gd name="T104" fmla="*/ 90 w 97"/>
              <a:gd name="T105" fmla="*/ 8 h 95"/>
              <a:gd name="T106" fmla="*/ 90 w 97"/>
              <a:gd name="T107" fmla="*/ 4 h 95"/>
              <a:gd name="T108" fmla="*/ 91 w 97"/>
              <a:gd name="T109" fmla="*/ 0 h 95"/>
              <a:gd name="T110" fmla="*/ 91 w 97"/>
              <a:gd name="T111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7" h="95">
                <a:moveTo>
                  <a:pt x="91" y="0"/>
                </a:moveTo>
                <a:lnTo>
                  <a:pt x="95" y="6"/>
                </a:lnTo>
                <a:lnTo>
                  <a:pt x="97" y="11"/>
                </a:lnTo>
                <a:lnTo>
                  <a:pt x="97" y="19"/>
                </a:lnTo>
                <a:lnTo>
                  <a:pt x="97" y="27"/>
                </a:lnTo>
                <a:lnTo>
                  <a:pt x="91" y="32"/>
                </a:lnTo>
                <a:lnTo>
                  <a:pt x="88" y="40"/>
                </a:lnTo>
                <a:lnTo>
                  <a:pt x="84" y="46"/>
                </a:lnTo>
                <a:lnTo>
                  <a:pt x="78" y="51"/>
                </a:lnTo>
                <a:lnTo>
                  <a:pt x="74" y="57"/>
                </a:lnTo>
                <a:lnTo>
                  <a:pt x="71" y="65"/>
                </a:lnTo>
                <a:lnTo>
                  <a:pt x="67" y="70"/>
                </a:lnTo>
                <a:lnTo>
                  <a:pt x="63" y="76"/>
                </a:lnTo>
                <a:lnTo>
                  <a:pt x="53" y="80"/>
                </a:lnTo>
                <a:lnTo>
                  <a:pt x="44" y="84"/>
                </a:lnTo>
                <a:lnTo>
                  <a:pt x="34" y="89"/>
                </a:lnTo>
                <a:lnTo>
                  <a:pt x="25" y="95"/>
                </a:lnTo>
                <a:lnTo>
                  <a:pt x="21" y="93"/>
                </a:lnTo>
                <a:lnTo>
                  <a:pt x="19" y="95"/>
                </a:lnTo>
                <a:lnTo>
                  <a:pt x="19" y="88"/>
                </a:lnTo>
                <a:lnTo>
                  <a:pt x="23" y="84"/>
                </a:lnTo>
                <a:lnTo>
                  <a:pt x="27" y="82"/>
                </a:lnTo>
                <a:lnTo>
                  <a:pt x="33" y="78"/>
                </a:lnTo>
                <a:lnTo>
                  <a:pt x="42" y="74"/>
                </a:lnTo>
                <a:lnTo>
                  <a:pt x="52" y="68"/>
                </a:lnTo>
                <a:lnTo>
                  <a:pt x="44" y="67"/>
                </a:lnTo>
                <a:lnTo>
                  <a:pt x="38" y="67"/>
                </a:lnTo>
                <a:lnTo>
                  <a:pt x="33" y="63"/>
                </a:lnTo>
                <a:lnTo>
                  <a:pt x="27" y="61"/>
                </a:lnTo>
                <a:lnTo>
                  <a:pt x="21" y="59"/>
                </a:lnTo>
                <a:lnTo>
                  <a:pt x="15" y="61"/>
                </a:lnTo>
                <a:lnTo>
                  <a:pt x="8" y="63"/>
                </a:lnTo>
                <a:lnTo>
                  <a:pt x="2" y="68"/>
                </a:lnTo>
                <a:lnTo>
                  <a:pt x="0" y="59"/>
                </a:lnTo>
                <a:lnTo>
                  <a:pt x="8" y="51"/>
                </a:lnTo>
                <a:lnTo>
                  <a:pt x="14" y="49"/>
                </a:lnTo>
                <a:lnTo>
                  <a:pt x="19" y="48"/>
                </a:lnTo>
                <a:lnTo>
                  <a:pt x="25" y="44"/>
                </a:lnTo>
                <a:lnTo>
                  <a:pt x="31" y="44"/>
                </a:lnTo>
                <a:lnTo>
                  <a:pt x="36" y="42"/>
                </a:lnTo>
                <a:lnTo>
                  <a:pt x="44" y="40"/>
                </a:lnTo>
                <a:lnTo>
                  <a:pt x="50" y="38"/>
                </a:lnTo>
                <a:lnTo>
                  <a:pt x="57" y="38"/>
                </a:lnTo>
                <a:lnTo>
                  <a:pt x="57" y="40"/>
                </a:lnTo>
                <a:lnTo>
                  <a:pt x="57" y="42"/>
                </a:lnTo>
                <a:lnTo>
                  <a:pt x="61" y="40"/>
                </a:lnTo>
                <a:lnTo>
                  <a:pt x="65" y="36"/>
                </a:lnTo>
                <a:lnTo>
                  <a:pt x="69" y="32"/>
                </a:lnTo>
                <a:lnTo>
                  <a:pt x="71" y="30"/>
                </a:lnTo>
                <a:lnTo>
                  <a:pt x="76" y="25"/>
                </a:lnTo>
                <a:lnTo>
                  <a:pt x="80" y="19"/>
                </a:lnTo>
                <a:lnTo>
                  <a:pt x="86" y="13"/>
                </a:lnTo>
                <a:lnTo>
                  <a:pt x="90" y="8"/>
                </a:lnTo>
                <a:lnTo>
                  <a:pt x="90" y="4"/>
                </a:lnTo>
                <a:lnTo>
                  <a:pt x="91" y="0"/>
                </a:lnTo>
                <a:lnTo>
                  <a:pt x="91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7" name="Freeform 117">
            <a:extLst>
              <a:ext uri="{FF2B5EF4-FFF2-40B4-BE49-F238E27FC236}">
                <a16:creationId xmlns:a16="http://schemas.microsoft.com/office/drawing/2014/main" id="{31EE7764-D948-4EB8-A7CB-CB78412EC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6" y="5487989"/>
            <a:ext cx="271463" cy="204787"/>
          </a:xfrm>
          <a:custGeom>
            <a:avLst/>
            <a:gdLst>
              <a:gd name="T0" fmla="*/ 2 w 80"/>
              <a:gd name="T1" fmla="*/ 0 h 61"/>
              <a:gd name="T2" fmla="*/ 8 w 80"/>
              <a:gd name="T3" fmla="*/ 2 h 61"/>
              <a:gd name="T4" fmla="*/ 15 w 80"/>
              <a:gd name="T5" fmla="*/ 4 h 61"/>
              <a:gd name="T6" fmla="*/ 23 w 80"/>
              <a:gd name="T7" fmla="*/ 6 h 61"/>
              <a:gd name="T8" fmla="*/ 31 w 80"/>
              <a:gd name="T9" fmla="*/ 10 h 61"/>
              <a:gd name="T10" fmla="*/ 34 w 80"/>
              <a:gd name="T11" fmla="*/ 12 h 61"/>
              <a:gd name="T12" fmla="*/ 40 w 80"/>
              <a:gd name="T13" fmla="*/ 15 h 61"/>
              <a:gd name="T14" fmla="*/ 46 w 80"/>
              <a:gd name="T15" fmla="*/ 19 h 61"/>
              <a:gd name="T16" fmla="*/ 51 w 80"/>
              <a:gd name="T17" fmla="*/ 25 h 61"/>
              <a:gd name="T18" fmla="*/ 57 w 80"/>
              <a:gd name="T19" fmla="*/ 27 h 61"/>
              <a:gd name="T20" fmla="*/ 63 w 80"/>
              <a:gd name="T21" fmla="*/ 33 h 61"/>
              <a:gd name="T22" fmla="*/ 67 w 80"/>
              <a:gd name="T23" fmla="*/ 34 h 61"/>
              <a:gd name="T24" fmla="*/ 72 w 80"/>
              <a:gd name="T25" fmla="*/ 40 h 61"/>
              <a:gd name="T26" fmla="*/ 76 w 80"/>
              <a:gd name="T27" fmla="*/ 46 h 61"/>
              <a:gd name="T28" fmla="*/ 80 w 80"/>
              <a:gd name="T29" fmla="*/ 53 h 61"/>
              <a:gd name="T30" fmla="*/ 76 w 80"/>
              <a:gd name="T31" fmla="*/ 52 h 61"/>
              <a:gd name="T32" fmla="*/ 74 w 80"/>
              <a:gd name="T33" fmla="*/ 48 h 61"/>
              <a:gd name="T34" fmla="*/ 72 w 80"/>
              <a:gd name="T35" fmla="*/ 44 h 61"/>
              <a:gd name="T36" fmla="*/ 69 w 80"/>
              <a:gd name="T37" fmla="*/ 46 h 61"/>
              <a:gd name="T38" fmla="*/ 69 w 80"/>
              <a:gd name="T39" fmla="*/ 52 h 61"/>
              <a:gd name="T40" fmla="*/ 69 w 80"/>
              <a:gd name="T41" fmla="*/ 61 h 61"/>
              <a:gd name="T42" fmla="*/ 65 w 80"/>
              <a:gd name="T43" fmla="*/ 61 h 61"/>
              <a:gd name="T44" fmla="*/ 63 w 80"/>
              <a:gd name="T45" fmla="*/ 59 h 61"/>
              <a:gd name="T46" fmla="*/ 51 w 80"/>
              <a:gd name="T47" fmla="*/ 53 h 61"/>
              <a:gd name="T48" fmla="*/ 42 w 80"/>
              <a:gd name="T49" fmla="*/ 48 h 61"/>
              <a:gd name="T50" fmla="*/ 31 w 80"/>
              <a:gd name="T51" fmla="*/ 40 h 61"/>
              <a:gd name="T52" fmla="*/ 21 w 80"/>
              <a:gd name="T53" fmla="*/ 34 h 61"/>
              <a:gd name="T54" fmla="*/ 15 w 80"/>
              <a:gd name="T55" fmla="*/ 29 h 61"/>
              <a:gd name="T56" fmla="*/ 12 w 80"/>
              <a:gd name="T57" fmla="*/ 21 h 61"/>
              <a:gd name="T58" fmla="*/ 6 w 80"/>
              <a:gd name="T59" fmla="*/ 15 h 61"/>
              <a:gd name="T60" fmla="*/ 2 w 80"/>
              <a:gd name="T61" fmla="*/ 10 h 61"/>
              <a:gd name="T62" fmla="*/ 2 w 80"/>
              <a:gd name="T63" fmla="*/ 6 h 61"/>
              <a:gd name="T64" fmla="*/ 0 w 80"/>
              <a:gd name="T65" fmla="*/ 4 h 61"/>
              <a:gd name="T66" fmla="*/ 0 w 80"/>
              <a:gd name="T67" fmla="*/ 2 h 61"/>
              <a:gd name="T68" fmla="*/ 2 w 80"/>
              <a:gd name="T69" fmla="*/ 0 h 61"/>
              <a:gd name="T70" fmla="*/ 2 w 80"/>
              <a:gd name="T71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" h="61">
                <a:moveTo>
                  <a:pt x="2" y="0"/>
                </a:moveTo>
                <a:lnTo>
                  <a:pt x="8" y="2"/>
                </a:lnTo>
                <a:lnTo>
                  <a:pt x="15" y="4"/>
                </a:lnTo>
                <a:lnTo>
                  <a:pt x="23" y="6"/>
                </a:lnTo>
                <a:lnTo>
                  <a:pt x="31" y="10"/>
                </a:lnTo>
                <a:lnTo>
                  <a:pt x="34" y="12"/>
                </a:lnTo>
                <a:lnTo>
                  <a:pt x="40" y="15"/>
                </a:lnTo>
                <a:lnTo>
                  <a:pt x="46" y="19"/>
                </a:lnTo>
                <a:lnTo>
                  <a:pt x="51" y="25"/>
                </a:lnTo>
                <a:lnTo>
                  <a:pt x="57" y="27"/>
                </a:lnTo>
                <a:lnTo>
                  <a:pt x="63" y="33"/>
                </a:lnTo>
                <a:lnTo>
                  <a:pt x="67" y="34"/>
                </a:lnTo>
                <a:lnTo>
                  <a:pt x="72" y="40"/>
                </a:lnTo>
                <a:lnTo>
                  <a:pt x="76" y="46"/>
                </a:lnTo>
                <a:lnTo>
                  <a:pt x="80" y="53"/>
                </a:lnTo>
                <a:lnTo>
                  <a:pt x="76" y="52"/>
                </a:lnTo>
                <a:lnTo>
                  <a:pt x="74" y="48"/>
                </a:lnTo>
                <a:lnTo>
                  <a:pt x="72" y="44"/>
                </a:lnTo>
                <a:lnTo>
                  <a:pt x="69" y="46"/>
                </a:lnTo>
                <a:lnTo>
                  <a:pt x="69" y="52"/>
                </a:lnTo>
                <a:lnTo>
                  <a:pt x="69" y="61"/>
                </a:lnTo>
                <a:lnTo>
                  <a:pt x="65" y="61"/>
                </a:lnTo>
                <a:lnTo>
                  <a:pt x="63" y="59"/>
                </a:lnTo>
                <a:lnTo>
                  <a:pt x="51" y="53"/>
                </a:lnTo>
                <a:lnTo>
                  <a:pt x="42" y="48"/>
                </a:lnTo>
                <a:lnTo>
                  <a:pt x="31" y="40"/>
                </a:lnTo>
                <a:lnTo>
                  <a:pt x="21" y="34"/>
                </a:lnTo>
                <a:lnTo>
                  <a:pt x="15" y="29"/>
                </a:lnTo>
                <a:lnTo>
                  <a:pt x="12" y="21"/>
                </a:lnTo>
                <a:lnTo>
                  <a:pt x="6" y="15"/>
                </a:lnTo>
                <a:lnTo>
                  <a:pt x="2" y="10"/>
                </a:ln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8" name="Freeform 118">
            <a:extLst>
              <a:ext uri="{FF2B5EF4-FFF2-40B4-BE49-F238E27FC236}">
                <a16:creationId xmlns:a16="http://schemas.microsoft.com/office/drawing/2014/main" id="{D8E0EA6F-511D-49F1-A4F1-C240CCD51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313" y="5487989"/>
            <a:ext cx="196850" cy="306387"/>
          </a:xfrm>
          <a:custGeom>
            <a:avLst/>
            <a:gdLst>
              <a:gd name="T0" fmla="*/ 48 w 59"/>
              <a:gd name="T1" fmla="*/ 0 h 92"/>
              <a:gd name="T2" fmla="*/ 53 w 59"/>
              <a:gd name="T3" fmla="*/ 2 h 92"/>
              <a:gd name="T4" fmla="*/ 55 w 59"/>
              <a:gd name="T5" fmla="*/ 6 h 92"/>
              <a:gd name="T6" fmla="*/ 57 w 59"/>
              <a:gd name="T7" fmla="*/ 10 h 92"/>
              <a:gd name="T8" fmla="*/ 59 w 59"/>
              <a:gd name="T9" fmla="*/ 17 h 92"/>
              <a:gd name="T10" fmla="*/ 57 w 59"/>
              <a:gd name="T11" fmla="*/ 23 h 92"/>
              <a:gd name="T12" fmla="*/ 57 w 59"/>
              <a:gd name="T13" fmla="*/ 31 h 92"/>
              <a:gd name="T14" fmla="*/ 57 w 59"/>
              <a:gd name="T15" fmla="*/ 36 h 92"/>
              <a:gd name="T16" fmla="*/ 59 w 59"/>
              <a:gd name="T17" fmla="*/ 44 h 92"/>
              <a:gd name="T18" fmla="*/ 55 w 59"/>
              <a:gd name="T19" fmla="*/ 42 h 92"/>
              <a:gd name="T20" fmla="*/ 53 w 59"/>
              <a:gd name="T21" fmla="*/ 44 h 92"/>
              <a:gd name="T22" fmla="*/ 50 w 59"/>
              <a:gd name="T23" fmla="*/ 52 h 92"/>
              <a:gd name="T24" fmla="*/ 46 w 59"/>
              <a:gd name="T25" fmla="*/ 59 h 92"/>
              <a:gd name="T26" fmla="*/ 44 w 59"/>
              <a:gd name="T27" fmla="*/ 67 h 92"/>
              <a:gd name="T28" fmla="*/ 42 w 59"/>
              <a:gd name="T29" fmla="*/ 74 h 92"/>
              <a:gd name="T30" fmla="*/ 31 w 59"/>
              <a:gd name="T31" fmla="*/ 82 h 92"/>
              <a:gd name="T32" fmla="*/ 25 w 59"/>
              <a:gd name="T33" fmla="*/ 92 h 92"/>
              <a:gd name="T34" fmla="*/ 19 w 59"/>
              <a:gd name="T35" fmla="*/ 86 h 92"/>
              <a:gd name="T36" fmla="*/ 19 w 59"/>
              <a:gd name="T37" fmla="*/ 82 h 92"/>
              <a:gd name="T38" fmla="*/ 13 w 59"/>
              <a:gd name="T39" fmla="*/ 80 h 92"/>
              <a:gd name="T40" fmla="*/ 12 w 59"/>
              <a:gd name="T41" fmla="*/ 74 h 92"/>
              <a:gd name="T42" fmla="*/ 10 w 59"/>
              <a:gd name="T43" fmla="*/ 69 h 92"/>
              <a:gd name="T44" fmla="*/ 10 w 59"/>
              <a:gd name="T45" fmla="*/ 63 h 92"/>
              <a:gd name="T46" fmla="*/ 8 w 59"/>
              <a:gd name="T47" fmla="*/ 55 h 92"/>
              <a:gd name="T48" fmla="*/ 8 w 59"/>
              <a:gd name="T49" fmla="*/ 50 h 92"/>
              <a:gd name="T50" fmla="*/ 6 w 59"/>
              <a:gd name="T51" fmla="*/ 42 h 92"/>
              <a:gd name="T52" fmla="*/ 6 w 59"/>
              <a:gd name="T53" fmla="*/ 36 h 92"/>
              <a:gd name="T54" fmla="*/ 4 w 59"/>
              <a:gd name="T55" fmla="*/ 29 h 92"/>
              <a:gd name="T56" fmla="*/ 2 w 59"/>
              <a:gd name="T57" fmla="*/ 21 h 92"/>
              <a:gd name="T58" fmla="*/ 0 w 59"/>
              <a:gd name="T59" fmla="*/ 14 h 92"/>
              <a:gd name="T60" fmla="*/ 0 w 59"/>
              <a:gd name="T61" fmla="*/ 8 h 92"/>
              <a:gd name="T62" fmla="*/ 6 w 59"/>
              <a:gd name="T63" fmla="*/ 8 h 92"/>
              <a:gd name="T64" fmla="*/ 12 w 59"/>
              <a:gd name="T65" fmla="*/ 10 h 92"/>
              <a:gd name="T66" fmla="*/ 15 w 59"/>
              <a:gd name="T67" fmla="*/ 12 h 92"/>
              <a:gd name="T68" fmla="*/ 17 w 59"/>
              <a:gd name="T69" fmla="*/ 19 h 92"/>
              <a:gd name="T70" fmla="*/ 19 w 59"/>
              <a:gd name="T71" fmla="*/ 27 h 92"/>
              <a:gd name="T72" fmla="*/ 21 w 59"/>
              <a:gd name="T73" fmla="*/ 36 h 92"/>
              <a:gd name="T74" fmla="*/ 25 w 59"/>
              <a:gd name="T75" fmla="*/ 44 h 92"/>
              <a:gd name="T76" fmla="*/ 29 w 59"/>
              <a:gd name="T77" fmla="*/ 53 h 92"/>
              <a:gd name="T78" fmla="*/ 34 w 59"/>
              <a:gd name="T79" fmla="*/ 42 h 92"/>
              <a:gd name="T80" fmla="*/ 42 w 59"/>
              <a:gd name="T81" fmla="*/ 33 h 92"/>
              <a:gd name="T82" fmla="*/ 42 w 59"/>
              <a:gd name="T83" fmla="*/ 25 h 92"/>
              <a:gd name="T84" fmla="*/ 44 w 59"/>
              <a:gd name="T85" fmla="*/ 15 h 92"/>
              <a:gd name="T86" fmla="*/ 46 w 59"/>
              <a:gd name="T87" fmla="*/ 8 h 92"/>
              <a:gd name="T88" fmla="*/ 48 w 59"/>
              <a:gd name="T89" fmla="*/ 0 h 92"/>
              <a:gd name="T90" fmla="*/ 48 w 59"/>
              <a:gd name="T91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" h="92">
                <a:moveTo>
                  <a:pt x="48" y="0"/>
                </a:moveTo>
                <a:lnTo>
                  <a:pt x="53" y="2"/>
                </a:lnTo>
                <a:lnTo>
                  <a:pt x="55" y="6"/>
                </a:lnTo>
                <a:lnTo>
                  <a:pt x="57" y="10"/>
                </a:lnTo>
                <a:lnTo>
                  <a:pt x="59" y="17"/>
                </a:lnTo>
                <a:lnTo>
                  <a:pt x="57" y="23"/>
                </a:lnTo>
                <a:lnTo>
                  <a:pt x="57" y="31"/>
                </a:lnTo>
                <a:lnTo>
                  <a:pt x="57" y="36"/>
                </a:lnTo>
                <a:lnTo>
                  <a:pt x="59" y="44"/>
                </a:lnTo>
                <a:lnTo>
                  <a:pt x="55" y="42"/>
                </a:lnTo>
                <a:lnTo>
                  <a:pt x="53" y="44"/>
                </a:lnTo>
                <a:lnTo>
                  <a:pt x="50" y="52"/>
                </a:lnTo>
                <a:lnTo>
                  <a:pt x="46" y="59"/>
                </a:lnTo>
                <a:lnTo>
                  <a:pt x="44" y="67"/>
                </a:lnTo>
                <a:lnTo>
                  <a:pt x="42" y="74"/>
                </a:lnTo>
                <a:lnTo>
                  <a:pt x="31" y="82"/>
                </a:lnTo>
                <a:lnTo>
                  <a:pt x="25" y="92"/>
                </a:lnTo>
                <a:lnTo>
                  <a:pt x="19" y="86"/>
                </a:lnTo>
                <a:lnTo>
                  <a:pt x="19" y="82"/>
                </a:lnTo>
                <a:lnTo>
                  <a:pt x="13" y="80"/>
                </a:lnTo>
                <a:lnTo>
                  <a:pt x="12" y="74"/>
                </a:lnTo>
                <a:lnTo>
                  <a:pt x="10" y="69"/>
                </a:lnTo>
                <a:lnTo>
                  <a:pt x="10" y="63"/>
                </a:lnTo>
                <a:lnTo>
                  <a:pt x="8" y="55"/>
                </a:lnTo>
                <a:lnTo>
                  <a:pt x="8" y="50"/>
                </a:lnTo>
                <a:lnTo>
                  <a:pt x="6" y="42"/>
                </a:lnTo>
                <a:lnTo>
                  <a:pt x="6" y="36"/>
                </a:lnTo>
                <a:lnTo>
                  <a:pt x="4" y="29"/>
                </a:lnTo>
                <a:lnTo>
                  <a:pt x="2" y="21"/>
                </a:lnTo>
                <a:lnTo>
                  <a:pt x="0" y="14"/>
                </a:lnTo>
                <a:lnTo>
                  <a:pt x="0" y="8"/>
                </a:lnTo>
                <a:lnTo>
                  <a:pt x="6" y="8"/>
                </a:lnTo>
                <a:lnTo>
                  <a:pt x="12" y="10"/>
                </a:lnTo>
                <a:lnTo>
                  <a:pt x="15" y="12"/>
                </a:lnTo>
                <a:lnTo>
                  <a:pt x="17" y="19"/>
                </a:lnTo>
                <a:lnTo>
                  <a:pt x="19" y="27"/>
                </a:lnTo>
                <a:lnTo>
                  <a:pt x="21" y="36"/>
                </a:lnTo>
                <a:lnTo>
                  <a:pt x="25" y="44"/>
                </a:lnTo>
                <a:lnTo>
                  <a:pt x="29" y="53"/>
                </a:lnTo>
                <a:lnTo>
                  <a:pt x="34" y="42"/>
                </a:lnTo>
                <a:lnTo>
                  <a:pt x="42" y="33"/>
                </a:lnTo>
                <a:lnTo>
                  <a:pt x="42" y="25"/>
                </a:lnTo>
                <a:lnTo>
                  <a:pt x="44" y="15"/>
                </a:lnTo>
                <a:lnTo>
                  <a:pt x="46" y="8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9" name="Freeform 119">
            <a:extLst>
              <a:ext uri="{FF2B5EF4-FFF2-40B4-BE49-F238E27FC236}">
                <a16:creationId xmlns:a16="http://schemas.microsoft.com/office/drawing/2014/main" id="{FB80846C-F70C-45B2-A907-0B0A9C705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688" y="5502276"/>
            <a:ext cx="317500" cy="352425"/>
          </a:xfrm>
          <a:custGeom>
            <a:avLst/>
            <a:gdLst>
              <a:gd name="T0" fmla="*/ 87 w 93"/>
              <a:gd name="T1" fmla="*/ 0 h 103"/>
              <a:gd name="T2" fmla="*/ 91 w 93"/>
              <a:gd name="T3" fmla="*/ 2 h 103"/>
              <a:gd name="T4" fmla="*/ 93 w 93"/>
              <a:gd name="T5" fmla="*/ 8 h 103"/>
              <a:gd name="T6" fmla="*/ 93 w 93"/>
              <a:gd name="T7" fmla="*/ 13 h 103"/>
              <a:gd name="T8" fmla="*/ 93 w 93"/>
              <a:gd name="T9" fmla="*/ 21 h 103"/>
              <a:gd name="T10" fmla="*/ 89 w 93"/>
              <a:gd name="T11" fmla="*/ 25 h 103"/>
              <a:gd name="T12" fmla="*/ 85 w 93"/>
              <a:gd name="T13" fmla="*/ 30 h 103"/>
              <a:gd name="T14" fmla="*/ 82 w 93"/>
              <a:gd name="T15" fmla="*/ 36 h 103"/>
              <a:gd name="T16" fmla="*/ 80 w 93"/>
              <a:gd name="T17" fmla="*/ 42 h 103"/>
              <a:gd name="T18" fmla="*/ 76 w 93"/>
              <a:gd name="T19" fmla="*/ 46 h 103"/>
              <a:gd name="T20" fmla="*/ 72 w 93"/>
              <a:gd name="T21" fmla="*/ 51 h 103"/>
              <a:gd name="T22" fmla="*/ 68 w 93"/>
              <a:gd name="T23" fmla="*/ 57 h 103"/>
              <a:gd name="T24" fmla="*/ 66 w 93"/>
              <a:gd name="T25" fmla="*/ 63 h 103"/>
              <a:gd name="T26" fmla="*/ 59 w 93"/>
              <a:gd name="T27" fmla="*/ 67 h 103"/>
              <a:gd name="T28" fmla="*/ 53 w 93"/>
              <a:gd name="T29" fmla="*/ 72 h 103"/>
              <a:gd name="T30" fmla="*/ 46 w 93"/>
              <a:gd name="T31" fmla="*/ 76 h 103"/>
              <a:gd name="T32" fmla="*/ 38 w 93"/>
              <a:gd name="T33" fmla="*/ 80 h 103"/>
              <a:gd name="T34" fmla="*/ 30 w 93"/>
              <a:gd name="T35" fmla="*/ 84 h 103"/>
              <a:gd name="T36" fmla="*/ 23 w 93"/>
              <a:gd name="T37" fmla="*/ 89 h 103"/>
              <a:gd name="T38" fmla="*/ 17 w 93"/>
              <a:gd name="T39" fmla="*/ 93 h 103"/>
              <a:gd name="T40" fmla="*/ 11 w 93"/>
              <a:gd name="T41" fmla="*/ 99 h 103"/>
              <a:gd name="T42" fmla="*/ 6 w 93"/>
              <a:gd name="T43" fmla="*/ 101 h 103"/>
              <a:gd name="T44" fmla="*/ 2 w 93"/>
              <a:gd name="T45" fmla="*/ 103 h 103"/>
              <a:gd name="T46" fmla="*/ 0 w 93"/>
              <a:gd name="T47" fmla="*/ 95 h 103"/>
              <a:gd name="T48" fmla="*/ 4 w 93"/>
              <a:gd name="T49" fmla="*/ 91 h 103"/>
              <a:gd name="T50" fmla="*/ 9 w 93"/>
              <a:gd name="T51" fmla="*/ 87 h 103"/>
              <a:gd name="T52" fmla="*/ 15 w 93"/>
              <a:gd name="T53" fmla="*/ 86 h 103"/>
              <a:gd name="T54" fmla="*/ 23 w 93"/>
              <a:gd name="T55" fmla="*/ 78 h 103"/>
              <a:gd name="T56" fmla="*/ 32 w 93"/>
              <a:gd name="T57" fmla="*/ 72 h 103"/>
              <a:gd name="T58" fmla="*/ 40 w 93"/>
              <a:gd name="T59" fmla="*/ 65 h 103"/>
              <a:gd name="T60" fmla="*/ 49 w 93"/>
              <a:gd name="T61" fmla="*/ 57 h 103"/>
              <a:gd name="T62" fmla="*/ 53 w 93"/>
              <a:gd name="T63" fmla="*/ 51 h 103"/>
              <a:gd name="T64" fmla="*/ 57 w 93"/>
              <a:gd name="T65" fmla="*/ 46 h 103"/>
              <a:gd name="T66" fmla="*/ 61 w 93"/>
              <a:gd name="T67" fmla="*/ 40 h 103"/>
              <a:gd name="T68" fmla="*/ 66 w 93"/>
              <a:gd name="T69" fmla="*/ 34 h 103"/>
              <a:gd name="T70" fmla="*/ 70 w 93"/>
              <a:gd name="T71" fmla="*/ 27 h 103"/>
              <a:gd name="T72" fmla="*/ 76 w 93"/>
              <a:gd name="T73" fmla="*/ 21 h 103"/>
              <a:gd name="T74" fmla="*/ 80 w 93"/>
              <a:gd name="T75" fmla="*/ 13 h 103"/>
              <a:gd name="T76" fmla="*/ 85 w 93"/>
              <a:gd name="T77" fmla="*/ 8 h 103"/>
              <a:gd name="T78" fmla="*/ 85 w 93"/>
              <a:gd name="T79" fmla="*/ 4 h 103"/>
              <a:gd name="T80" fmla="*/ 87 w 93"/>
              <a:gd name="T81" fmla="*/ 0 h 103"/>
              <a:gd name="T82" fmla="*/ 87 w 93"/>
              <a:gd name="T8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3" h="103">
                <a:moveTo>
                  <a:pt x="87" y="0"/>
                </a:moveTo>
                <a:lnTo>
                  <a:pt x="91" y="2"/>
                </a:lnTo>
                <a:lnTo>
                  <a:pt x="93" y="8"/>
                </a:lnTo>
                <a:lnTo>
                  <a:pt x="93" y="13"/>
                </a:lnTo>
                <a:lnTo>
                  <a:pt x="93" y="21"/>
                </a:lnTo>
                <a:lnTo>
                  <a:pt x="89" y="25"/>
                </a:lnTo>
                <a:lnTo>
                  <a:pt x="85" y="30"/>
                </a:lnTo>
                <a:lnTo>
                  <a:pt x="82" y="36"/>
                </a:lnTo>
                <a:lnTo>
                  <a:pt x="80" y="42"/>
                </a:lnTo>
                <a:lnTo>
                  <a:pt x="76" y="46"/>
                </a:lnTo>
                <a:lnTo>
                  <a:pt x="72" y="51"/>
                </a:lnTo>
                <a:lnTo>
                  <a:pt x="68" y="57"/>
                </a:lnTo>
                <a:lnTo>
                  <a:pt x="66" y="63"/>
                </a:lnTo>
                <a:lnTo>
                  <a:pt x="59" y="67"/>
                </a:lnTo>
                <a:lnTo>
                  <a:pt x="53" y="72"/>
                </a:lnTo>
                <a:lnTo>
                  <a:pt x="46" y="76"/>
                </a:lnTo>
                <a:lnTo>
                  <a:pt x="38" y="80"/>
                </a:lnTo>
                <a:lnTo>
                  <a:pt x="30" y="84"/>
                </a:lnTo>
                <a:lnTo>
                  <a:pt x="23" y="89"/>
                </a:lnTo>
                <a:lnTo>
                  <a:pt x="17" y="93"/>
                </a:lnTo>
                <a:lnTo>
                  <a:pt x="11" y="99"/>
                </a:lnTo>
                <a:lnTo>
                  <a:pt x="6" y="101"/>
                </a:lnTo>
                <a:lnTo>
                  <a:pt x="2" y="103"/>
                </a:lnTo>
                <a:lnTo>
                  <a:pt x="0" y="95"/>
                </a:lnTo>
                <a:lnTo>
                  <a:pt x="4" y="91"/>
                </a:lnTo>
                <a:lnTo>
                  <a:pt x="9" y="87"/>
                </a:lnTo>
                <a:lnTo>
                  <a:pt x="15" y="86"/>
                </a:lnTo>
                <a:lnTo>
                  <a:pt x="23" y="78"/>
                </a:lnTo>
                <a:lnTo>
                  <a:pt x="32" y="72"/>
                </a:lnTo>
                <a:lnTo>
                  <a:pt x="40" y="65"/>
                </a:lnTo>
                <a:lnTo>
                  <a:pt x="49" y="57"/>
                </a:lnTo>
                <a:lnTo>
                  <a:pt x="53" y="51"/>
                </a:lnTo>
                <a:lnTo>
                  <a:pt x="57" y="46"/>
                </a:lnTo>
                <a:lnTo>
                  <a:pt x="61" y="40"/>
                </a:lnTo>
                <a:lnTo>
                  <a:pt x="66" y="34"/>
                </a:lnTo>
                <a:lnTo>
                  <a:pt x="70" y="27"/>
                </a:lnTo>
                <a:lnTo>
                  <a:pt x="76" y="21"/>
                </a:lnTo>
                <a:lnTo>
                  <a:pt x="80" y="13"/>
                </a:lnTo>
                <a:lnTo>
                  <a:pt x="85" y="8"/>
                </a:lnTo>
                <a:lnTo>
                  <a:pt x="85" y="4"/>
                </a:lnTo>
                <a:lnTo>
                  <a:pt x="87" y="0"/>
                </a:lnTo>
                <a:lnTo>
                  <a:pt x="87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0" name="Freeform 120">
            <a:extLst>
              <a:ext uri="{FF2B5EF4-FFF2-40B4-BE49-F238E27FC236}">
                <a16:creationId xmlns:a16="http://schemas.microsoft.com/office/drawing/2014/main" id="{41BB38B8-0FBE-4137-B02E-A7BCBAD7B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150" y="5502275"/>
            <a:ext cx="134938" cy="223838"/>
          </a:xfrm>
          <a:custGeom>
            <a:avLst/>
            <a:gdLst>
              <a:gd name="T0" fmla="*/ 6 w 40"/>
              <a:gd name="T1" fmla="*/ 0 h 65"/>
              <a:gd name="T2" fmla="*/ 10 w 40"/>
              <a:gd name="T3" fmla="*/ 2 h 65"/>
              <a:gd name="T4" fmla="*/ 12 w 40"/>
              <a:gd name="T5" fmla="*/ 6 h 65"/>
              <a:gd name="T6" fmla="*/ 14 w 40"/>
              <a:gd name="T7" fmla="*/ 13 h 65"/>
              <a:gd name="T8" fmla="*/ 18 w 40"/>
              <a:gd name="T9" fmla="*/ 21 h 65"/>
              <a:gd name="T10" fmla="*/ 19 w 40"/>
              <a:gd name="T11" fmla="*/ 25 h 65"/>
              <a:gd name="T12" fmla="*/ 21 w 40"/>
              <a:gd name="T13" fmla="*/ 30 h 65"/>
              <a:gd name="T14" fmla="*/ 25 w 40"/>
              <a:gd name="T15" fmla="*/ 36 h 65"/>
              <a:gd name="T16" fmla="*/ 27 w 40"/>
              <a:gd name="T17" fmla="*/ 42 h 65"/>
              <a:gd name="T18" fmla="*/ 31 w 40"/>
              <a:gd name="T19" fmla="*/ 47 h 65"/>
              <a:gd name="T20" fmla="*/ 33 w 40"/>
              <a:gd name="T21" fmla="*/ 53 h 65"/>
              <a:gd name="T22" fmla="*/ 37 w 40"/>
              <a:gd name="T23" fmla="*/ 59 h 65"/>
              <a:gd name="T24" fmla="*/ 40 w 40"/>
              <a:gd name="T25" fmla="*/ 65 h 65"/>
              <a:gd name="T26" fmla="*/ 35 w 40"/>
              <a:gd name="T27" fmla="*/ 65 h 65"/>
              <a:gd name="T28" fmla="*/ 29 w 40"/>
              <a:gd name="T29" fmla="*/ 63 h 65"/>
              <a:gd name="T30" fmla="*/ 23 w 40"/>
              <a:gd name="T31" fmla="*/ 59 h 65"/>
              <a:gd name="T32" fmla="*/ 19 w 40"/>
              <a:gd name="T33" fmla="*/ 55 h 65"/>
              <a:gd name="T34" fmla="*/ 12 w 40"/>
              <a:gd name="T35" fmla="*/ 46 h 65"/>
              <a:gd name="T36" fmla="*/ 2 w 40"/>
              <a:gd name="T37" fmla="*/ 40 h 65"/>
              <a:gd name="T38" fmla="*/ 2 w 40"/>
              <a:gd name="T39" fmla="*/ 30 h 65"/>
              <a:gd name="T40" fmla="*/ 2 w 40"/>
              <a:gd name="T41" fmla="*/ 23 h 65"/>
              <a:gd name="T42" fmla="*/ 0 w 40"/>
              <a:gd name="T43" fmla="*/ 11 h 65"/>
              <a:gd name="T44" fmla="*/ 0 w 40"/>
              <a:gd name="T45" fmla="*/ 4 h 65"/>
              <a:gd name="T46" fmla="*/ 2 w 40"/>
              <a:gd name="T47" fmla="*/ 0 h 65"/>
              <a:gd name="T48" fmla="*/ 6 w 40"/>
              <a:gd name="T49" fmla="*/ 0 h 65"/>
              <a:gd name="T50" fmla="*/ 6 w 40"/>
              <a:gd name="T51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0" h="65">
                <a:moveTo>
                  <a:pt x="6" y="0"/>
                </a:moveTo>
                <a:lnTo>
                  <a:pt x="10" y="2"/>
                </a:lnTo>
                <a:lnTo>
                  <a:pt x="12" y="6"/>
                </a:lnTo>
                <a:lnTo>
                  <a:pt x="14" y="13"/>
                </a:lnTo>
                <a:lnTo>
                  <a:pt x="18" y="21"/>
                </a:lnTo>
                <a:lnTo>
                  <a:pt x="19" y="25"/>
                </a:lnTo>
                <a:lnTo>
                  <a:pt x="21" y="30"/>
                </a:lnTo>
                <a:lnTo>
                  <a:pt x="25" y="36"/>
                </a:lnTo>
                <a:lnTo>
                  <a:pt x="27" y="42"/>
                </a:lnTo>
                <a:lnTo>
                  <a:pt x="31" y="47"/>
                </a:lnTo>
                <a:lnTo>
                  <a:pt x="33" y="53"/>
                </a:lnTo>
                <a:lnTo>
                  <a:pt x="37" y="59"/>
                </a:lnTo>
                <a:lnTo>
                  <a:pt x="40" y="65"/>
                </a:lnTo>
                <a:lnTo>
                  <a:pt x="35" y="65"/>
                </a:lnTo>
                <a:lnTo>
                  <a:pt x="29" y="63"/>
                </a:lnTo>
                <a:lnTo>
                  <a:pt x="23" y="59"/>
                </a:lnTo>
                <a:lnTo>
                  <a:pt x="19" y="55"/>
                </a:lnTo>
                <a:lnTo>
                  <a:pt x="12" y="46"/>
                </a:lnTo>
                <a:lnTo>
                  <a:pt x="2" y="40"/>
                </a:lnTo>
                <a:lnTo>
                  <a:pt x="2" y="30"/>
                </a:lnTo>
                <a:lnTo>
                  <a:pt x="2" y="23"/>
                </a:lnTo>
                <a:lnTo>
                  <a:pt x="0" y="11"/>
                </a:lnTo>
                <a:lnTo>
                  <a:pt x="0" y="4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1" name="Freeform 121">
            <a:extLst>
              <a:ext uri="{FF2B5EF4-FFF2-40B4-BE49-F238E27FC236}">
                <a16:creationId xmlns:a16="http://schemas.microsoft.com/office/drawing/2014/main" id="{6804CDEB-C4BF-4040-BCEF-ED407E285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089" y="5502275"/>
            <a:ext cx="128587" cy="304800"/>
          </a:xfrm>
          <a:custGeom>
            <a:avLst/>
            <a:gdLst>
              <a:gd name="T0" fmla="*/ 4 w 38"/>
              <a:gd name="T1" fmla="*/ 0 h 89"/>
              <a:gd name="T2" fmla="*/ 8 w 38"/>
              <a:gd name="T3" fmla="*/ 2 h 89"/>
              <a:gd name="T4" fmla="*/ 10 w 38"/>
              <a:gd name="T5" fmla="*/ 6 h 89"/>
              <a:gd name="T6" fmla="*/ 14 w 38"/>
              <a:gd name="T7" fmla="*/ 11 h 89"/>
              <a:gd name="T8" fmla="*/ 16 w 38"/>
              <a:gd name="T9" fmla="*/ 17 h 89"/>
              <a:gd name="T10" fmla="*/ 19 w 38"/>
              <a:gd name="T11" fmla="*/ 27 h 89"/>
              <a:gd name="T12" fmla="*/ 21 w 38"/>
              <a:gd name="T13" fmla="*/ 34 h 89"/>
              <a:gd name="T14" fmla="*/ 25 w 38"/>
              <a:gd name="T15" fmla="*/ 44 h 89"/>
              <a:gd name="T16" fmla="*/ 27 w 38"/>
              <a:gd name="T17" fmla="*/ 53 h 89"/>
              <a:gd name="T18" fmla="*/ 29 w 38"/>
              <a:gd name="T19" fmla="*/ 61 h 89"/>
              <a:gd name="T20" fmla="*/ 33 w 38"/>
              <a:gd name="T21" fmla="*/ 72 h 89"/>
              <a:gd name="T22" fmla="*/ 35 w 38"/>
              <a:gd name="T23" fmla="*/ 80 h 89"/>
              <a:gd name="T24" fmla="*/ 38 w 38"/>
              <a:gd name="T25" fmla="*/ 89 h 89"/>
              <a:gd name="T26" fmla="*/ 33 w 38"/>
              <a:gd name="T27" fmla="*/ 84 h 89"/>
              <a:gd name="T28" fmla="*/ 27 w 38"/>
              <a:gd name="T29" fmla="*/ 80 h 89"/>
              <a:gd name="T30" fmla="*/ 21 w 38"/>
              <a:gd name="T31" fmla="*/ 74 h 89"/>
              <a:gd name="T32" fmla="*/ 16 w 38"/>
              <a:gd name="T33" fmla="*/ 67 h 89"/>
              <a:gd name="T34" fmla="*/ 14 w 38"/>
              <a:gd name="T35" fmla="*/ 61 h 89"/>
              <a:gd name="T36" fmla="*/ 10 w 38"/>
              <a:gd name="T37" fmla="*/ 53 h 89"/>
              <a:gd name="T38" fmla="*/ 8 w 38"/>
              <a:gd name="T39" fmla="*/ 47 h 89"/>
              <a:gd name="T40" fmla="*/ 6 w 38"/>
              <a:gd name="T41" fmla="*/ 42 h 89"/>
              <a:gd name="T42" fmla="*/ 4 w 38"/>
              <a:gd name="T43" fmla="*/ 36 h 89"/>
              <a:gd name="T44" fmla="*/ 2 w 38"/>
              <a:gd name="T45" fmla="*/ 28 h 89"/>
              <a:gd name="T46" fmla="*/ 0 w 38"/>
              <a:gd name="T47" fmla="*/ 23 h 89"/>
              <a:gd name="T48" fmla="*/ 0 w 38"/>
              <a:gd name="T49" fmla="*/ 17 h 89"/>
              <a:gd name="T50" fmla="*/ 2 w 38"/>
              <a:gd name="T51" fmla="*/ 11 h 89"/>
              <a:gd name="T52" fmla="*/ 2 w 38"/>
              <a:gd name="T53" fmla="*/ 8 h 89"/>
              <a:gd name="T54" fmla="*/ 0 w 38"/>
              <a:gd name="T55" fmla="*/ 2 h 89"/>
              <a:gd name="T56" fmla="*/ 4 w 38"/>
              <a:gd name="T57" fmla="*/ 0 h 89"/>
              <a:gd name="T58" fmla="*/ 4 w 38"/>
              <a:gd name="T5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89">
                <a:moveTo>
                  <a:pt x="4" y="0"/>
                </a:moveTo>
                <a:lnTo>
                  <a:pt x="8" y="2"/>
                </a:lnTo>
                <a:lnTo>
                  <a:pt x="10" y="6"/>
                </a:lnTo>
                <a:lnTo>
                  <a:pt x="14" y="11"/>
                </a:lnTo>
                <a:lnTo>
                  <a:pt x="16" y="17"/>
                </a:lnTo>
                <a:lnTo>
                  <a:pt x="19" y="27"/>
                </a:lnTo>
                <a:lnTo>
                  <a:pt x="21" y="34"/>
                </a:lnTo>
                <a:lnTo>
                  <a:pt x="25" y="44"/>
                </a:lnTo>
                <a:lnTo>
                  <a:pt x="27" y="53"/>
                </a:lnTo>
                <a:lnTo>
                  <a:pt x="29" y="61"/>
                </a:lnTo>
                <a:lnTo>
                  <a:pt x="33" y="72"/>
                </a:lnTo>
                <a:lnTo>
                  <a:pt x="35" y="80"/>
                </a:lnTo>
                <a:lnTo>
                  <a:pt x="38" y="89"/>
                </a:lnTo>
                <a:lnTo>
                  <a:pt x="33" y="84"/>
                </a:lnTo>
                <a:lnTo>
                  <a:pt x="27" y="80"/>
                </a:lnTo>
                <a:lnTo>
                  <a:pt x="21" y="74"/>
                </a:lnTo>
                <a:lnTo>
                  <a:pt x="16" y="67"/>
                </a:lnTo>
                <a:lnTo>
                  <a:pt x="14" y="61"/>
                </a:lnTo>
                <a:lnTo>
                  <a:pt x="10" y="53"/>
                </a:lnTo>
                <a:lnTo>
                  <a:pt x="8" y="47"/>
                </a:lnTo>
                <a:lnTo>
                  <a:pt x="6" y="42"/>
                </a:lnTo>
                <a:lnTo>
                  <a:pt x="4" y="36"/>
                </a:lnTo>
                <a:lnTo>
                  <a:pt x="2" y="28"/>
                </a:lnTo>
                <a:lnTo>
                  <a:pt x="0" y="23"/>
                </a:lnTo>
                <a:lnTo>
                  <a:pt x="0" y="17"/>
                </a:lnTo>
                <a:lnTo>
                  <a:pt x="2" y="11"/>
                </a:lnTo>
                <a:lnTo>
                  <a:pt x="2" y="8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2" name="Freeform 122">
            <a:extLst>
              <a:ext uri="{FF2B5EF4-FFF2-40B4-BE49-F238E27FC236}">
                <a16:creationId xmlns:a16="http://schemas.microsoft.com/office/drawing/2014/main" id="{D96076BE-5D06-400E-9DD1-34D99504E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5508625"/>
            <a:ext cx="196850" cy="387350"/>
          </a:xfrm>
          <a:custGeom>
            <a:avLst/>
            <a:gdLst>
              <a:gd name="T0" fmla="*/ 15 w 57"/>
              <a:gd name="T1" fmla="*/ 0 h 114"/>
              <a:gd name="T2" fmla="*/ 21 w 57"/>
              <a:gd name="T3" fmla="*/ 2 h 114"/>
              <a:gd name="T4" fmla="*/ 25 w 57"/>
              <a:gd name="T5" fmla="*/ 7 h 114"/>
              <a:gd name="T6" fmla="*/ 26 w 57"/>
              <a:gd name="T7" fmla="*/ 11 h 114"/>
              <a:gd name="T8" fmla="*/ 26 w 57"/>
              <a:gd name="T9" fmla="*/ 19 h 114"/>
              <a:gd name="T10" fmla="*/ 26 w 57"/>
              <a:gd name="T11" fmla="*/ 23 h 114"/>
              <a:gd name="T12" fmla="*/ 26 w 57"/>
              <a:gd name="T13" fmla="*/ 28 h 114"/>
              <a:gd name="T14" fmla="*/ 26 w 57"/>
              <a:gd name="T15" fmla="*/ 34 h 114"/>
              <a:gd name="T16" fmla="*/ 26 w 57"/>
              <a:gd name="T17" fmla="*/ 40 h 114"/>
              <a:gd name="T18" fmla="*/ 26 w 57"/>
              <a:gd name="T19" fmla="*/ 45 h 114"/>
              <a:gd name="T20" fmla="*/ 26 w 57"/>
              <a:gd name="T21" fmla="*/ 51 h 114"/>
              <a:gd name="T22" fmla="*/ 26 w 57"/>
              <a:gd name="T23" fmla="*/ 57 h 114"/>
              <a:gd name="T24" fmla="*/ 26 w 57"/>
              <a:gd name="T25" fmla="*/ 63 h 114"/>
              <a:gd name="T26" fmla="*/ 28 w 57"/>
              <a:gd name="T27" fmla="*/ 55 h 114"/>
              <a:gd name="T28" fmla="*/ 32 w 57"/>
              <a:gd name="T29" fmla="*/ 49 h 114"/>
              <a:gd name="T30" fmla="*/ 36 w 57"/>
              <a:gd name="T31" fmla="*/ 42 h 114"/>
              <a:gd name="T32" fmla="*/ 38 w 57"/>
              <a:gd name="T33" fmla="*/ 36 h 114"/>
              <a:gd name="T34" fmla="*/ 42 w 57"/>
              <a:gd name="T35" fmla="*/ 38 h 114"/>
              <a:gd name="T36" fmla="*/ 44 w 57"/>
              <a:gd name="T37" fmla="*/ 42 h 114"/>
              <a:gd name="T38" fmla="*/ 47 w 57"/>
              <a:gd name="T39" fmla="*/ 44 h 114"/>
              <a:gd name="T40" fmla="*/ 49 w 57"/>
              <a:gd name="T41" fmla="*/ 45 h 114"/>
              <a:gd name="T42" fmla="*/ 49 w 57"/>
              <a:gd name="T43" fmla="*/ 38 h 114"/>
              <a:gd name="T44" fmla="*/ 49 w 57"/>
              <a:gd name="T45" fmla="*/ 32 h 114"/>
              <a:gd name="T46" fmla="*/ 49 w 57"/>
              <a:gd name="T47" fmla="*/ 26 h 114"/>
              <a:gd name="T48" fmla="*/ 53 w 57"/>
              <a:gd name="T49" fmla="*/ 23 h 114"/>
              <a:gd name="T50" fmla="*/ 55 w 57"/>
              <a:gd name="T51" fmla="*/ 26 h 114"/>
              <a:gd name="T52" fmla="*/ 57 w 57"/>
              <a:gd name="T53" fmla="*/ 34 h 114"/>
              <a:gd name="T54" fmla="*/ 57 w 57"/>
              <a:gd name="T55" fmla="*/ 40 h 114"/>
              <a:gd name="T56" fmla="*/ 57 w 57"/>
              <a:gd name="T57" fmla="*/ 47 h 114"/>
              <a:gd name="T58" fmla="*/ 53 w 57"/>
              <a:gd name="T59" fmla="*/ 53 h 114"/>
              <a:gd name="T60" fmla="*/ 51 w 57"/>
              <a:gd name="T61" fmla="*/ 59 h 114"/>
              <a:gd name="T62" fmla="*/ 49 w 57"/>
              <a:gd name="T63" fmla="*/ 65 h 114"/>
              <a:gd name="T64" fmla="*/ 47 w 57"/>
              <a:gd name="T65" fmla="*/ 72 h 114"/>
              <a:gd name="T66" fmla="*/ 45 w 57"/>
              <a:gd name="T67" fmla="*/ 78 h 114"/>
              <a:gd name="T68" fmla="*/ 44 w 57"/>
              <a:gd name="T69" fmla="*/ 84 h 114"/>
              <a:gd name="T70" fmla="*/ 42 w 57"/>
              <a:gd name="T71" fmla="*/ 89 h 114"/>
              <a:gd name="T72" fmla="*/ 40 w 57"/>
              <a:gd name="T73" fmla="*/ 97 h 114"/>
              <a:gd name="T74" fmla="*/ 32 w 57"/>
              <a:gd name="T75" fmla="*/ 104 h 114"/>
              <a:gd name="T76" fmla="*/ 25 w 57"/>
              <a:gd name="T77" fmla="*/ 114 h 114"/>
              <a:gd name="T78" fmla="*/ 23 w 57"/>
              <a:gd name="T79" fmla="*/ 106 h 114"/>
              <a:gd name="T80" fmla="*/ 25 w 57"/>
              <a:gd name="T81" fmla="*/ 101 h 114"/>
              <a:gd name="T82" fmla="*/ 17 w 57"/>
              <a:gd name="T83" fmla="*/ 106 h 114"/>
              <a:gd name="T84" fmla="*/ 11 w 57"/>
              <a:gd name="T85" fmla="*/ 108 h 114"/>
              <a:gd name="T86" fmla="*/ 6 w 57"/>
              <a:gd name="T87" fmla="*/ 108 h 114"/>
              <a:gd name="T88" fmla="*/ 4 w 57"/>
              <a:gd name="T89" fmla="*/ 106 h 114"/>
              <a:gd name="T90" fmla="*/ 0 w 57"/>
              <a:gd name="T91" fmla="*/ 103 h 114"/>
              <a:gd name="T92" fmla="*/ 2 w 57"/>
              <a:gd name="T93" fmla="*/ 97 h 114"/>
              <a:gd name="T94" fmla="*/ 2 w 57"/>
              <a:gd name="T95" fmla="*/ 91 h 114"/>
              <a:gd name="T96" fmla="*/ 6 w 57"/>
              <a:gd name="T97" fmla="*/ 85 h 114"/>
              <a:gd name="T98" fmla="*/ 7 w 57"/>
              <a:gd name="T99" fmla="*/ 78 h 114"/>
              <a:gd name="T100" fmla="*/ 9 w 57"/>
              <a:gd name="T101" fmla="*/ 70 h 114"/>
              <a:gd name="T102" fmla="*/ 11 w 57"/>
              <a:gd name="T103" fmla="*/ 61 h 114"/>
              <a:gd name="T104" fmla="*/ 13 w 57"/>
              <a:gd name="T105" fmla="*/ 53 h 114"/>
              <a:gd name="T106" fmla="*/ 7 w 57"/>
              <a:gd name="T107" fmla="*/ 51 h 114"/>
              <a:gd name="T108" fmla="*/ 6 w 57"/>
              <a:gd name="T109" fmla="*/ 45 h 114"/>
              <a:gd name="T110" fmla="*/ 4 w 57"/>
              <a:gd name="T111" fmla="*/ 40 h 114"/>
              <a:gd name="T112" fmla="*/ 6 w 57"/>
              <a:gd name="T113" fmla="*/ 36 h 114"/>
              <a:gd name="T114" fmla="*/ 7 w 57"/>
              <a:gd name="T115" fmla="*/ 26 h 114"/>
              <a:gd name="T116" fmla="*/ 9 w 57"/>
              <a:gd name="T117" fmla="*/ 19 h 114"/>
              <a:gd name="T118" fmla="*/ 11 w 57"/>
              <a:gd name="T119" fmla="*/ 7 h 114"/>
              <a:gd name="T120" fmla="*/ 15 w 57"/>
              <a:gd name="T121" fmla="*/ 0 h 114"/>
              <a:gd name="T122" fmla="*/ 15 w 57"/>
              <a:gd name="T12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114">
                <a:moveTo>
                  <a:pt x="15" y="0"/>
                </a:moveTo>
                <a:lnTo>
                  <a:pt x="21" y="2"/>
                </a:lnTo>
                <a:lnTo>
                  <a:pt x="25" y="7"/>
                </a:lnTo>
                <a:lnTo>
                  <a:pt x="26" y="11"/>
                </a:lnTo>
                <a:lnTo>
                  <a:pt x="26" y="19"/>
                </a:lnTo>
                <a:lnTo>
                  <a:pt x="26" y="23"/>
                </a:lnTo>
                <a:lnTo>
                  <a:pt x="26" y="28"/>
                </a:lnTo>
                <a:lnTo>
                  <a:pt x="26" y="34"/>
                </a:lnTo>
                <a:lnTo>
                  <a:pt x="26" y="40"/>
                </a:lnTo>
                <a:lnTo>
                  <a:pt x="26" y="45"/>
                </a:lnTo>
                <a:lnTo>
                  <a:pt x="26" y="51"/>
                </a:lnTo>
                <a:lnTo>
                  <a:pt x="26" y="57"/>
                </a:lnTo>
                <a:lnTo>
                  <a:pt x="26" y="63"/>
                </a:lnTo>
                <a:lnTo>
                  <a:pt x="28" y="55"/>
                </a:lnTo>
                <a:lnTo>
                  <a:pt x="32" y="49"/>
                </a:lnTo>
                <a:lnTo>
                  <a:pt x="36" y="42"/>
                </a:lnTo>
                <a:lnTo>
                  <a:pt x="38" y="36"/>
                </a:lnTo>
                <a:lnTo>
                  <a:pt x="42" y="38"/>
                </a:lnTo>
                <a:lnTo>
                  <a:pt x="44" y="42"/>
                </a:lnTo>
                <a:lnTo>
                  <a:pt x="47" y="44"/>
                </a:lnTo>
                <a:lnTo>
                  <a:pt x="49" y="45"/>
                </a:lnTo>
                <a:lnTo>
                  <a:pt x="49" y="38"/>
                </a:lnTo>
                <a:lnTo>
                  <a:pt x="49" y="32"/>
                </a:lnTo>
                <a:lnTo>
                  <a:pt x="49" y="26"/>
                </a:lnTo>
                <a:lnTo>
                  <a:pt x="53" y="23"/>
                </a:lnTo>
                <a:lnTo>
                  <a:pt x="55" y="26"/>
                </a:lnTo>
                <a:lnTo>
                  <a:pt x="57" y="34"/>
                </a:lnTo>
                <a:lnTo>
                  <a:pt x="57" y="40"/>
                </a:lnTo>
                <a:lnTo>
                  <a:pt x="57" y="47"/>
                </a:lnTo>
                <a:lnTo>
                  <a:pt x="53" y="53"/>
                </a:lnTo>
                <a:lnTo>
                  <a:pt x="51" y="59"/>
                </a:lnTo>
                <a:lnTo>
                  <a:pt x="49" y="65"/>
                </a:lnTo>
                <a:lnTo>
                  <a:pt x="47" y="72"/>
                </a:lnTo>
                <a:lnTo>
                  <a:pt x="45" y="78"/>
                </a:lnTo>
                <a:lnTo>
                  <a:pt x="44" y="84"/>
                </a:lnTo>
                <a:lnTo>
                  <a:pt x="42" y="89"/>
                </a:lnTo>
                <a:lnTo>
                  <a:pt x="40" y="97"/>
                </a:lnTo>
                <a:lnTo>
                  <a:pt x="32" y="104"/>
                </a:lnTo>
                <a:lnTo>
                  <a:pt x="25" y="114"/>
                </a:lnTo>
                <a:lnTo>
                  <a:pt x="23" y="106"/>
                </a:lnTo>
                <a:lnTo>
                  <a:pt x="25" y="101"/>
                </a:lnTo>
                <a:lnTo>
                  <a:pt x="17" y="106"/>
                </a:lnTo>
                <a:lnTo>
                  <a:pt x="11" y="108"/>
                </a:lnTo>
                <a:lnTo>
                  <a:pt x="6" y="108"/>
                </a:lnTo>
                <a:lnTo>
                  <a:pt x="4" y="106"/>
                </a:lnTo>
                <a:lnTo>
                  <a:pt x="0" y="103"/>
                </a:lnTo>
                <a:lnTo>
                  <a:pt x="2" y="97"/>
                </a:lnTo>
                <a:lnTo>
                  <a:pt x="2" y="91"/>
                </a:lnTo>
                <a:lnTo>
                  <a:pt x="6" y="85"/>
                </a:lnTo>
                <a:lnTo>
                  <a:pt x="7" y="78"/>
                </a:lnTo>
                <a:lnTo>
                  <a:pt x="9" y="70"/>
                </a:lnTo>
                <a:lnTo>
                  <a:pt x="11" y="61"/>
                </a:lnTo>
                <a:lnTo>
                  <a:pt x="13" y="53"/>
                </a:lnTo>
                <a:lnTo>
                  <a:pt x="7" y="51"/>
                </a:lnTo>
                <a:lnTo>
                  <a:pt x="6" y="45"/>
                </a:lnTo>
                <a:lnTo>
                  <a:pt x="4" y="40"/>
                </a:lnTo>
                <a:lnTo>
                  <a:pt x="6" y="36"/>
                </a:lnTo>
                <a:lnTo>
                  <a:pt x="7" y="26"/>
                </a:lnTo>
                <a:lnTo>
                  <a:pt x="9" y="19"/>
                </a:lnTo>
                <a:lnTo>
                  <a:pt x="11" y="7"/>
                </a:lnTo>
                <a:lnTo>
                  <a:pt x="15" y="0"/>
                </a:lnTo>
                <a:lnTo>
                  <a:pt x="15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3" name="Freeform 123">
            <a:extLst>
              <a:ext uri="{FF2B5EF4-FFF2-40B4-BE49-F238E27FC236}">
                <a16:creationId xmlns:a16="http://schemas.microsoft.com/office/drawing/2014/main" id="{50D67402-F767-4755-90E2-54C6C5765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5549900"/>
            <a:ext cx="203200" cy="230188"/>
          </a:xfrm>
          <a:custGeom>
            <a:avLst/>
            <a:gdLst>
              <a:gd name="T0" fmla="*/ 59 w 61"/>
              <a:gd name="T1" fmla="*/ 0 h 69"/>
              <a:gd name="T2" fmla="*/ 61 w 61"/>
              <a:gd name="T3" fmla="*/ 8 h 69"/>
              <a:gd name="T4" fmla="*/ 61 w 61"/>
              <a:gd name="T5" fmla="*/ 19 h 69"/>
              <a:gd name="T6" fmla="*/ 59 w 61"/>
              <a:gd name="T7" fmla="*/ 23 h 69"/>
              <a:gd name="T8" fmla="*/ 59 w 61"/>
              <a:gd name="T9" fmla="*/ 29 h 69"/>
              <a:gd name="T10" fmla="*/ 57 w 61"/>
              <a:gd name="T11" fmla="*/ 34 h 69"/>
              <a:gd name="T12" fmla="*/ 55 w 61"/>
              <a:gd name="T13" fmla="*/ 40 h 69"/>
              <a:gd name="T14" fmla="*/ 50 w 61"/>
              <a:gd name="T15" fmla="*/ 46 h 69"/>
              <a:gd name="T16" fmla="*/ 42 w 61"/>
              <a:gd name="T17" fmla="*/ 52 h 69"/>
              <a:gd name="T18" fmla="*/ 34 w 61"/>
              <a:gd name="T19" fmla="*/ 59 h 69"/>
              <a:gd name="T20" fmla="*/ 27 w 61"/>
              <a:gd name="T21" fmla="*/ 65 h 69"/>
              <a:gd name="T22" fmla="*/ 25 w 61"/>
              <a:gd name="T23" fmla="*/ 67 h 69"/>
              <a:gd name="T24" fmla="*/ 25 w 61"/>
              <a:gd name="T25" fmla="*/ 69 h 69"/>
              <a:gd name="T26" fmla="*/ 27 w 61"/>
              <a:gd name="T27" fmla="*/ 59 h 69"/>
              <a:gd name="T28" fmla="*/ 29 w 61"/>
              <a:gd name="T29" fmla="*/ 52 h 69"/>
              <a:gd name="T30" fmla="*/ 29 w 61"/>
              <a:gd name="T31" fmla="*/ 48 h 69"/>
              <a:gd name="T32" fmla="*/ 27 w 61"/>
              <a:gd name="T33" fmla="*/ 46 h 69"/>
              <a:gd name="T34" fmla="*/ 23 w 61"/>
              <a:gd name="T35" fmla="*/ 44 h 69"/>
              <a:gd name="T36" fmla="*/ 19 w 61"/>
              <a:gd name="T37" fmla="*/ 44 h 69"/>
              <a:gd name="T38" fmla="*/ 12 w 61"/>
              <a:gd name="T39" fmla="*/ 44 h 69"/>
              <a:gd name="T40" fmla="*/ 2 w 61"/>
              <a:gd name="T41" fmla="*/ 44 h 69"/>
              <a:gd name="T42" fmla="*/ 0 w 61"/>
              <a:gd name="T43" fmla="*/ 38 h 69"/>
              <a:gd name="T44" fmla="*/ 4 w 61"/>
              <a:gd name="T45" fmla="*/ 34 h 69"/>
              <a:gd name="T46" fmla="*/ 12 w 61"/>
              <a:gd name="T47" fmla="*/ 34 h 69"/>
              <a:gd name="T48" fmla="*/ 17 w 61"/>
              <a:gd name="T49" fmla="*/ 34 h 69"/>
              <a:gd name="T50" fmla="*/ 27 w 61"/>
              <a:gd name="T51" fmla="*/ 27 h 69"/>
              <a:gd name="T52" fmla="*/ 34 w 61"/>
              <a:gd name="T53" fmla="*/ 19 h 69"/>
              <a:gd name="T54" fmla="*/ 44 w 61"/>
              <a:gd name="T55" fmla="*/ 14 h 69"/>
              <a:gd name="T56" fmla="*/ 51 w 61"/>
              <a:gd name="T57" fmla="*/ 8 h 69"/>
              <a:gd name="T58" fmla="*/ 53 w 61"/>
              <a:gd name="T59" fmla="*/ 2 h 69"/>
              <a:gd name="T60" fmla="*/ 59 w 61"/>
              <a:gd name="T61" fmla="*/ 0 h 69"/>
              <a:gd name="T62" fmla="*/ 59 w 61"/>
              <a:gd name="T6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" h="69">
                <a:moveTo>
                  <a:pt x="59" y="0"/>
                </a:moveTo>
                <a:lnTo>
                  <a:pt x="61" y="8"/>
                </a:lnTo>
                <a:lnTo>
                  <a:pt x="61" y="19"/>
                </a:lnTo>
                <a:lnTo>
                  <a:pt x="59" y="23"/>
                </a:lnTo>
                <a:lnTo>
                  <a:pt x="59" y="29"/>
                </a:lnTo>
                <a:lnTo>
                  <a:pt x="57" y="34"/>
                </a:lnTo>
                <a:lnTo>
                  <a:pt x="55" y="40"/>
                </a:lnTo>
                <a:lnTo>
                  <a:pt x="50" y="46"/>
                </a:lnTo>
                <a:lnTo>
                  <a:pt x="42" y="52"/>
                </a:lnTo>
                <a:lnTo>
                  <a:pt x="34" y="59"/>
                </a:lnTo>
                <a:lnTo>
                  <a:pt x="27" y="65"/>
                </a:lnTo>
                <a:lnTo>
                  <a:pt x="25" y="67"/>
                </a:lnTo>
                <a:lnTo>
                  <a:pt x="25" y="69"/>
                </a:lnTo>
                <a:lnTo>
                  <a:pt x="27" y="59"/>
                </a:lnTo>
                <a:lnTo>
                  <a:pt x="29" y="52"/>
                </a:lnTo>
                <a:lnTo>
                  <a:pt x="29" y="48"/>
                </a:lnTo>
                <a:lnTo>
                  <a:pt x="27" y="46"/>
                </a:lnTo>
                <a:lnTo>
                  <a:pt x="23" y="44"/>
                </a:lnTo>
                <a:lnTo>
                  <a:pt x="19" y="44"/>
                </a:lnTo>
                <a:lnTo>
                  <a:pt x="12" y="44"/>
                </a:lnTo>
                <a:lnTo>
                  <a:pt x="2" y="44"/>
                </a:lnTo>
                <a:lnTo>
                  <a:pt x="0" y="38"/>
                </a:lnTo>
                <a:lnTo>
                  <a:pt x="4" y="34"/>
                </a:lnTo>
                <a:lnTo>
                  <a:pt x="12" y="34"/>
                </a:lnTo>
                <a:lnTo>
                  <a:pt x="17" y="34"/>
                </a:lnTo>
                <a:lnTo>
                  <a:pt x="27" y="27"/>
                </a:lnTo>
                <a:lnTo>
                  <a:pt x="34" y="19"/>
                </a:lnTo>
                <a:lnTo>
                  <a:pt x="44" y="14"/>
                </a:lnTo>
                <a:lnTo>
                  <a:pt x="51" y="8"/>
                </a:lnTo>
                <a:lnTo>
                  <a:pt x="53" y="2"/>
                </a:lnTo>
                <a:lnTo>
                  <a:pt x="59" y="0"/>
                </a:lnTo>
                <a:lnTo>
                  <a:pt x="59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4" name="Freeform 124">
            <a:extLst>
              <a:ext uri="{FF2B5EF4-FFF2-40B4-BE49-F238E27FC236}">
                <a16:creationId xmlns:a16="http://schemas.microsoft.com/office/drawing/2014/main" id="{6132C627-E181-41EF-BEE4-008B1BD4E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5576889"/>
            <a:ext cx="298450" cy="236537"/>
          </a:xfrm>
          <a:custGeom>
            <a:avLst/>
            <a:gdLst>
              <a:gd name="T0" fmla="*/ 2 w 87"/>
              <a:gd name="T1" fmla="*/ 2 h 70"/>
              <a:gd name="T2" fmla="*/ 9 w 87"/>
              <a:gd name="T3" fmla="*/ 0 h 70"/>
              <a:gd name="T4" fmla="*/ 17 w 87"/>
              <a:gd name="T5" fmla="*/ 2 h 70"/>
              <a:gd name="T6" fmla="*/ 22 w 87"/>
              <a:gd name="T7" fmla="*/ 2 h 70"/>
              <a:gd name="T8" fmla="*/ 28 w 87"/>
              <a:gd name="T9" fmla="*/ 7 h 70"/>
              <a:gd name="T10" fmla="*/ 32 w 87"/>
              <a:gd name="T11" fmla="*/ 13 h 70"/>
              <a:gd name="T12" fmla="*/ 38 w 87"/>
              <a:gd name="T13" fmla="*/ 21 h 70"/>
              <a:gd name="T14" fmla="*/ 43 w 87"/>
              <a:gd name="T15" fmla="*/ 26 h 70"/>
              <a:gd name="T16" fmla="*/ 49 w 87"/>
              <a:gd name="T17" fmla="*/ 34 h 70"/>
              <a:gd name="T18" fmla="*/ 59 w 87"/>
              <a:gd name="T19" fmla="*/ 40 h 70"/>
              <a:gd name="T20" fmla="*/ 68 w 87"/>
              <a:gd name="T21" fmla="*/ 47 h 70"/>
              <a:gd name="T22" fmla="*/ 76 w 87"/>
              <a:gd name="T23" fmla="*/ 53 h 70"/>
              <a:gd name="T24" fmla="*/ 85 w 87"/>
              <a:gd name="T25" fmla="*/ 61 h 70"/>
              <a:gd name="T26" fmla="*/ 85 w 87"/>
              <a:gd name="T27" fmla="*/ 65 h 70"/>
              <a:gd name="T28" fmla="*/ 87 w 87"/>
              <a:gd name="T29" fmla="*/ 68 h 70"/>
              <a:gd name="T30" fmla="*/ 87 w 87"/>
              <a:gd name="T31" fmla="*/ 70 h 70"/>
              <a:gd name="T32" fmla="*/ 87 w 87"/>
              <a:gd name="T33" fmla="*/ 70 h 70"/>
              <a:gd name="T34" fmla="*/ 81 w 87"/>
              <a:gd name="T35" fmla="*/ 70 h 70"/>
              <a:gd name="T36" fmla="*/ 79 w 87"/>
              <a:gd name="T37" fmla="*/ 68 h 70"/>
              <a:gd name="T38" fmla="*/ 72 w 87"/>
              <a:gd name="T39" fmla="*/ 65 h 70"/>
              <a:gd name="T40" fmla="*/ 64 w 87"/>
              <a:gd name="T41" fmla="*/ 61 h 70"/>
              <a:gd name="T42" fmla="*/ 57 w 87"/>
              <a:gd name="T43" fmla="*/ 55 h 70"/>
              <a:gd name="T44" fmla="*/ 49 w 87"/>
              <a:gd name="T45" fmla="*/ 51 h 70"/>
              <a:gd name="T46" fmla="*/ 41 w 87"/>
              <a:gd name="T47" fmla="*/ 46 h 70"/>
              <a:gd name="T48" fmla="*/ 36 w 87"/>
              <a:gd name="T49" fmla="*/ 42 h 70"/>
              <a:gd name="T50" fmla="*/ 28 w 87"/>
              <a:gd name="T51" fmla="*/ 38 h 70"/>
              <a:gd name="T52" fmla="*/ 22 w 87"/>
              <a:gd name="T53" fmla="*/ 34 h 70"/>
              <a:gd name="T54" fmla="*/ 17 w 87"/>
              <a:gd name="T55" fmla="*/ 26 h 70"/>
              <a:gd name="T56" fmla="*/ 11 w 87"/>
              <a:gd name="T57" fmla="*/ 21 h 70"/>
              <a:gd name="T58" fmla="*/ 5 w 87"/>
              <a:gd name="T59" fmla="*/ 11 h 70"/>
              <a:gd name="T60" fmla="*/ 2 w 87"/>
              <a:gd name="T61" fmla="*/ 6 h 70"/>
              <a:gd name="T62" fmla="*/ 0 w 87"/>
              <a:gd name="T63" fmla="*/ 2 h 70"/>
              <a:gd name="T64" fmla="*/ 2 w 87"/>
              <a:gd name="T65" fmla="*/ 2 h 70"/>
              <a:gd name="T66" fmla="*/ 2 w 87"/>
              <a:gd name="T67" fmla="*/ 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7" h="70">
                <a:moveTo>
                  <a:pt x="2" y="2"/>
                </a:moveTo>
                <a:lnTo>
                  <a:pt x="9" y="0"/>
                </a:lnTo>
                <a:lnTo>
                  <a:pt x="17" y="2"/>
                </a:lnTo>
                <a:lnTo>
                  <a:pt x="22" y="2"/>
                </a:lnTo>
                <a:lnTo>
                  <a:pt x="28" y="7"/>
                </a:lnTo>
                <a:lnTo>
                  <a:pt x="32" y="13"/>
                </a:lnTo>
                <a:lnTo>
                  <a:pt x="38" y="21"/>
                </a:lnTo>
                <a:lnTo>
                  <a:pt x="43" y="26"/>
                </a:lnTo>
                <a:lnTo>
                  <a:pt x="49" y="34"/>
                </a:lnTo>
                <a:lnTo>
                  <a:pt x="59" y="40"/>
                </a:lnTo>
                <a:lnTo>
                  <a:pt x="68" y="47"/>
                </a:lnTo>
                <a:lnTo>
                  <a:pt x="76" y="53"/>
                </a:lnTo>
                <a:lnTo>
                  <a:pt x="85" y="61"/>
                </a:lnTo>
                <a:lnTo>
                  <a:pt x="85" y="65"/>
                </a:lnTo>
                <a:lnTo>
                  <a:pt x="87" y="68"/>
                </a:lnTo>
                <a:lnTo>
                  <a:pt x="87" y="70"/>
                </a:lnTo>
                <a:lnTo>
                  <a:pt x="87" y="70"/>
                </a:lnTo>
                <a:lnTo>
                  <a:pt x="81" y="70"/>
                </a:lnTo>
                <a:lnTo>
                  <a:pt x="79" y="68"/>
                </a:lnTo>
                <a:lnTo>
                  <a:pt x="72" y="65"/>
                </a:lnTo>
                <a:lnTo>
                  <a:pt x="64" y="61"/>
                </a:lnTo>
                <a:lnTo>
                  <a:pt x="57" y="55"/>
                </a:lnTo>
                <a:lnTo>
                  <a:pt x="49" y="51"/>
                </a:lnTo>
                <a:lnTo>
                  <a:pt x="41" y="46"/>
                </a:lnTo>
                <a:lnTo>
                  <a:pt x="36" y="42"/>
                </a:lnTo>
                <a:lnTo>
                  <a:pt x="28" y="38"/>
                </a:lnTo>
                <a:lnTo>
                  <a:pt x="22" y="34"/>
                </a:lnTo>
                <a:lnTo>
                  <a:pt x="17" y="26"/>
                </a:lnTo>
                <a:lnTo>
                  <a:pt x="11" y="21"/>
                </a:lnTo>
                <a:lnTo>
                  <a:pt x="5" y="11"/>
                </a:lnTo>
                <a:lnTo>
                  <a:pt x="2" y="6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5" name="Freeform 125">
            <a:extLst>
              <a:ext uri="{FF2B5EF4-FFF2-40B4-BE49-F238E27FC236}">
                <a16:creationId xmlns:a16="http://schemas.microsoft.com/office/drawing/2014/main" id="{5B351AFA-A5CE-4219-8295-9F053FCFD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125" y="5589588"/>
            <a:ext cx="304800" cy="298450"/>
          </a:xfrm>
          <a:custGeom>
            <a:avLst/>
            <a:gdLst>
              <a:gd name="T0" fmla="*/ 61 w 89"/>
              <a:gd name="T1" fmla="*/ 0 h 87"/>
              <a:gd name="T2" fmla="*/ 65 w 89"/>
              <a:gd name="T3" fmla="*/ 0 h 87"/>
              <a:gd name="T4" fmla="*/ 70 w 89"/>
              <a:gd name="T5" fmla="*/ 3 h 87"/>
              <a:gd name="T6" fmla="*/ 74 w 89"/>
              <a:gd name="T7" fmla="*/ 9 h 87"/>
              <a:gd name="T8" fmla="*/ 76 w 89"/>
              <a:gd name="T9" fmla="*/ 15 h 87"/>
              <a:gd name="T10" fmla="*/ 76 w 89"/>
              <a:gd name="T11" fmla="*/ 21 h 87"/>
              <a:gd name="T12" fmla="*/ 78 w 89"/>
              <a:gd name="T13" fmla="*/ 24 h 87"/>
              <a:gd name="T14" fmla="*/ 80 w 89"/>
              <a:gd name="T15" fmla="*/ 30 h 87"/>
              <a:gd name="T16" fmla="*/ 80 w 89"/>
              <a:gd name="T17" fmla="*/ 36 h 87"/>
              <a:gd name="T18" fmla="*/ 80 w 89"/>
              <a:gd name="T19" fmla="*/ 42 h 87"/>
              <a:gd name="T20" fmla="*/ 82 w 89"/>
              <a:gd name="T21" fmla="*/ 49 h 87"/>
              <a:gd name="T22" fmla="*/ 82 w 89"/>
              <a:gd name="T23" fmla="*/ 55 h 87"/>
              <a:gd name="T24" fmla="*/ 84 w 89"/>
              <a:gd name="T25" fmla="*/ 61 h 87"/>
              <a:gd name="T26" fmla="*/ 84 w 89"/>
              <a:gd name="T27" fmla="*/ 66 h 87"/>
              <a:gd name="T28" fmla="*/ 86 w 89"/>
              <a:gd name="T29" fmla="*/ 74 h 87"/>
              <a:gd name="T30" fmla="*/ 88 w 89"/>
              <a:gd name="T31" fmla="*/ 80 h 87"/>
              <a:gd name="T32" fmla="*/ 89 w 89"/>
              <a:gd name="T33" fmla="*/ 87 h 87"/>
              <a:gd name="T34" fmla="*/ 80 w 89"/>
              <a:gd name="T35" fmla="*/ 83 h 87"/>
              <a:gd name="T36" fmla="*/ 70 w 89"/>
              <a:gd name="T37" fmla="*/ 80 h 87"/>
              <a:gd name="T38" fmla="*/ 63 w 89"/>
              <a:gd name="T39" fmla="*/ 74 h 87"/>
              <a:gd name="T40" fmla="*/ 55 w 89"/>
              <a:gd name="T41" fmla="*/ 72 h 87"/>
              <a:gd name="T42" fmla="*/ 48 w 89"/>
              <a:gd name="T43" fmla="*/ 64 h 87"/>
              <a:gd name="T44" fmla="*/ 40 w 89"/>
              <a:gd name="T45" fmla="*/ 59 h 87"/>
              <a:gd name="T46" fmla="*/ 34 w 89"/>
              <a:gd name="T47" fmla="*/ 53 h 87"/>
              <a:gd name="T48" fmla="*/ 27 w 89"/>
              <a:gd name="T49" fmla="*/ 47 h 87"/>
              <a:gd name="T50" fmla="*/ 19 w 89"/>
              <a:gd name="T51" fmla="*/ 42 h 87"/>
              <a:gd name="T52" fmla="*/ 13 w 89"/>
              <a:gd name="T53" fmla="*/ 36 h 87"/>
              <a:gd name="T54" fmla="*/ 6 w 89"/>
              <a:gd name="T55" fmla="*/ 30 h 87"/>
              <a:gd name="T56" fmla="*/ 0 w 89"/>
              <a:gd name="T57" fmla="*/ 24 h 87"/>
              <a:gd name="T58" fmla="*/ 2 w 89"/>
              <a:gd name="T59" fmla="*/ 19 h 87"/>
              <a:gd name="T60" fmla="*/ 6 w 89"/>
              <a:gd name="T61" fmla="*/ 15 h 87"/>
              <a:gd name="T62" fmla="*/ 11 w 89"/>
              <a:gd name="T63" fmla="*/ 13 h 87"/>
              <a:gd name="T64" fmla="*/ 17 w 89"/>
              <a:gd name="T65" fmla="*/ 15 h 87"/>
              <a:gd name="T66" fmla="*/ 27 w 89"/>
              <a:gd name="T67" fmla="*/ 24 h 87"/>
              <a:gd name="T68" fmla="*/ 34 w 89"/>
              <a:gd name="T69" fmla="*/ 34 h 87"/>
              <a:gd name="T70" fmla="*/ 44 w 89"/>
              <a:gd name="T71" fmla="*/ 43 h 87"/>
              <a:gd name="T72" fmla="*/ 51 w 89"/>
              <a:gd name="T73" fmla="*/ 53 h 87"/>
              <a:gd name="T74" fmla="*/ 51 w 89"/>
              <a:gd name="T75" fmla="*/ 57 h 87"/>
              <a:gd name="T76" fmla="*/ 61 w 89"/>
              <a:gd name="T77" fmla="*/ 62 h 87"/>
              <a:gd name="T78" fmla="*/ 70 w 89"/>
              <a:gd name="T79" fmla="*/ 72 h 87"/>
              <a:gd name="T80" fmla="*/ 69 w 89"/>
              <a:gd name="T81" fmla="*/ 64 h 87"/>
              <a:gd name="T82" fmla="*/ 69 w 89"/>
              <a:gd name="T83" fmla="*/ 57 h 87"/>
              <a:gd name="T84" fmla="*/ 67 w 89"/>
              <a:gd name="T85" fmla="*/ 51 h 87"/>
              <a:gd name="T86" fmla="*/ 67 w 89"/>
              <a:gd name="T87" fmla="*/ 43 h 87"/>
              <a:gd name="T88" fmla="*/ 65 w 89"/>
              <a:gd name="T89" fmla="*/ 36 h 87"/>
              <a:gd name="T90" fmla="*/ 65 w 89"/>
              <a:gd name="T91" fmla="*/ 30 h 87"/>
              <a:gd name="T92" fmla="*/ 63 w 89"/>
              <a:gd name="T93" fmla="*/ 22 h 87"/>
              <a:gd name="T94" fmla="*/ 63 w 89"/>
              <a:gd name="T95" fmla="*/ 17 h 87"/>
              <a:gd name="T96" fmla="*/ 61 w 89"/>
              <a:gd name="T97" fmla="*/ 13 h 87"/>
              <a:gd name="T98" fmla="*/ 61 w 89"/>
              <a:gd name="T99" fmla="*/ 7 h 87"/>
              <a:gd name="T100" fmla="*/ 59 w 89"/>
              <a:gd name="T101" fmla="*/ 3 h 87"/>
              <a:gd name="T102" fmla="*/ 61 w 89"/>
              <a:gd name="T103" fmla="*/ 0 h 87"/>
              <a:gd name="T104" fmla="*/ 61 w 89"/>
              <a:gd name="T105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9" h="87">
                <a:moveTo>
                  <a:pt x="61" y="0"/>
                </a:moveTo>
                <a:lnTo>
                  <a:pt x="65" y="0"/>
                </a:lnTo>
                <a:lnTo>
                  <a:pt x="70" y="3"/>
                </a:lnTo>
                <a:lnTo>
                  <a:pt x="74" y="9"/>
                </a:lnTo>
                <a:lnTo>
                  <a:pt x="76" y="15"/>
                </a:lnTo>
                <a:lnTo>
                  <a:pt x="76" y="21"/>
                </a:lnTo>
                <a:lnTo>
                  <a:pt x="78" y="24"/>
                </a:lnTo>
                <a:lnTo>
                  <a:pt x="80" y="30"/>
                </a:lnTo>
                <a:lnTo>
                  <a:pt x="80" y="36"/>
                </a:lnTo>
                <a:lnTo>
                  <a:pt x="80" y="42"/>
                </a:lnTo>
                <a:lnTo>
                  <a:pt x="82" y="49"/>
                </a:lnTo>
                <a:lnTo>
                  <a:pt x="82" y="55"/>
                </a:lnTo>
                <a:lnTo>
                  <a:pt x="84" y="61"/>
                </a:lnTo>
                <a:lnTo>
                  <a:pt x="84" y="66"/>
                </a:lnTo>
                <a:lnTo>
                  <a:pt x="86" y="74"/>
                </a:lnTo>
                <a:lnTo>
                  <a:pt x="88" y="80"/>
                </a:lnTo>
                <a:lnTo>
                  <a:pt x="89" y="87"/>
                </a:lnTo>
                <a:lnTo>
                  <a:pt x="80" y="83"/>
                </a:lnTo>
                <a:lnTo>
                  <a:pt x="70" y="80"/>
                </a:lnTo>
                <a:lnTo>
                  <a:pt x="63" y="74"/>
                </a:lnTo>
                <a:lnTo>
                  <a:pt x="55" y="72"/>
                </a:lnTo>
                <a:lnTo>
                  <a:pt x="48" y="64"/>
                </a:lnTo>
                <a:lnTo>
                  <a:pt x="40" y="59"/>
                </a:lnTo>
                <a:lnTo>
                  <a:pt x="34" y="53"/>
                </a:lnTo>
                <a:lnTo>
                  <a:pt x="27" y="47"/>
                </a:lnTo>
                <a:lnTo>
                  <a:pt x="19" y="42"/>
                </a:lnTo>
                <a:lnTo>
                  <a:pt x="13" y="36"/>
                </a:lnTo>
                <a:lnTo>
                  <a:pt x="6" y="30"/>
                </a:lnTo>
                <a:lnTo>
                  <a:pt x="0" y="24"/>
                </a:lnTo>
                <a:lnTo>
                  <a:pt x="2" y="19"/>
                </a:lnTo>
                <a:lnTo>
                  <a:pt x="6" y="15"/>
                </a:lnTo>
                <a:lnTo>
                  <a:pt x="11" y="13"/>
                </a:lnTo>
                <a:lnTo>
                  <a:pt x="17" y="15"/>
                </a:lnTo>
                <a:lnTo>
                  <a:pt x="27" y="24"/>
                </a:lnTo>
                <a:lnTo>
                  <a:pt x="34" y="34"/>
                </a:lnTo>
                <a:lnTo>
                  <a:pt x="44" y="43"/>
                </a:lnTo>
                <a:lnTo>
                  <a:pt x="51" y="53"/>
                </a:lnTo>
                <a:lnTo>
                  <a:pt x="51" y="57"/>
                </a:lnTo>
                <a:lnTo>
                  <a:pt x="61" y="62"/>
                </a:lnTo>
                <a:lnTo>
                  <a:pt x="70" y="72"/>
                </a:lnTo>
                <a:lnTo>
                  <a:pt x="69" y="64"/>
                </a:lnTo>
                <a:lnTo>
                  <a:pt x="69" y="57"/>
                </a:lnTo>
                <a:lnTo>
                  <a:pt x="67" y="51"/>
                </a:lnTo>
                <a:lnTo>
                  <a:pt x="67" y="43"/>
                </a:lnTo>
                <a:lnTo>
                  <a:pt x="65" y="36"/>
                </a:lnTo>
                <a:lnTo>
                  <a:pt x="65" y="30"/>
                </a:lnTo>
                <a:lnTo>
                  <a:pt x="63" y="22"/>
                </a:lnTo>
                <a:lnTo>
                  <a:pt x="63" y="17"/>
                </a:lnTo>
                <a:lnTo>
                  <a:pt x="61" y="13"/>
                </a:lnTo>
                <a:lnTo>
                  <a:pt x="61" y="7"/>
                </a:lnTo>
                <a:lnTo>
                  <a:pt x="59" y="3"/>
                </a:lnTo>
                <a:lnTo>
                  <a:pt x="61" y="0"/>
                </a:lnTo>
                <a:lnTo>
                  <a:pt x="61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6" name="Freeform 126">
            <a:extLst>
              <a:ext uri="{FF2B5EF4-FFF2-40B4-BE49-F238E27FC236}">
                <a16:creationId xmlns:a16="http://schemas.microsoft.com/office/drawing/2014/main" id="{A25E2D6B-1B33-46D4-8DF5-C1745F403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75" y="5597526"/>
            <a:ext cx="236538" cy="263525"/>
          </a:xfrm>
          <a:custGeom>
            <a:avLst/>
            <a:gdLst>
              <a:gd name="T0" fmla="*/ 0 w 70"/>
              <a:gd name="T1" fmla="*/ 1 h 78"/>
              <a:gd name="T2" fmla="*/ 6 w 70"/>
              <a:gd name="T3" fmla="*/ 0 h 78"/>
              <a:gd name="T4" fmla="*/ 10 w 70"/>
              <a:gd name="T5" fmla="*/ 3 h 78"/>
              <a:gd name="T6" fmla="*/ 11 w 70"/>
              <a:gd name="T7" fmla="*/ 7 h 78"/>
              <a:gd name="T8" fmla="*/ 15 w 70"/>
              <a:gd name="T9" fmla="*/ 13 h 78"/>
              <a:gd name="T10" fmla="*/ 19 w 70"/>
              <a:gd name="T11" fmla="*/ 19 h 78"/>
              <a:gd name="T12" fmla="*/ 25 w 70"/>
              <a:gd name="T13" fmla="*/ 24 h 78"/>
              <a:gd name="T14" fmla="*/ 29 w 70"/>
              <a:gd name="T15" fmla="*/ 30 h 78"/>
              <a:gd name="T16" fmla="*/ 32 w 70"/>
              <a:gd name="T17" fmla="*/ 38 h 78"/>
              <a:gd name="T18" fmla="*/ 36 w 70"/>
              <a:gd name="T19" fmla="*/ 43 h 78"/>
              <a:gd name="T20" fmla="*/ 42 w 70"/>
              <a:gd name="T21" fmla="*/ 51 h 78"/>
              <a:gd name="T22" fmla="*/ 46 w 70"/>
              <a:gd name="T23" fmla="*/ 57 h 78"/>
              <a:gd name="T24" fmla="*/ 50 w 70"/>
              <a:gd name="T25" fmla="*/ 62 h 78"/>
              <a:gd name="T26" fmla="*/ 59 w 70"/>
              <a:gd name="T27" fmla="*/ 70 h 78"/>
              <a:gd name="T28" fmla="*/ 70 w 70"/>
              <a:gd name="T29" fmla="*/ 78 h 78"/>
              <a:gd name="T30" fmla="*/ 61 w 70"/>
              <a:gd name="T31" fmla="*/ 74 h 78"/>
              <a:gd name="T32" fmla="*/ 51 w 70"/>
              <a:gd name="T33" fmla="*/ 70 h 78"/>
              <a:gd name="T34" fmla="*/ 42 w 70"/>
              <a:gd name="T35" fmla="*/ 66 h 78"/>
              <a:gd name="T36" fmla="*/ 34 w 70"/>
              <a:gd name="T37" fmla="*/ 62 h 78"/>
              <a:gd name="T38" fmla="*/ 27 w 70"/>
              <a:gd name="T39" fmla="*/ 53 h 78"/>
              <a:gd name="T40" fmla="*/ 21 w 70"/>
              <a:gd name="T41" fmla="*/ 43 h 78"/>
              <a:gd name="T42" fmla="*/ 11 w 70"/>
              <a:gd name="T43" fmla="*/ 34 h 78"/>
              <a:gd name="T44" fmla="*/ 4 w 70"/>
              <a:gd name="T45" fmla="*/ 24 h 78"/>
              <a:gd name="T46" fmla="*/ 2 w 70"/>
              <a:gd name="T47" fmla="*/ 19 h 78"/>
              <a:gd name="T48" fmla="*/ 2 w 70"/>
              <a:gd name="T49" fmla="*/ 13 h 78"/>
              <a:gd name="T50" fmla="*/ 0 w 70"/>
              <a:gd name="T51" fmla="*/ 7 h 78"/>
              <a:gd name="T52" fmla="*/ 0 w 70"/>
              <a:gd name="T53" fmla="*/ 1 h 78"/>
              <a:gd name="T54" fmla="*/ 0 w 70"/>
              <a:gd name="T55" fmla="*/ 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0" h="78">
                <a:moveTo>
                  <a:pt x="0" y="1"/>
                </a:moveTo>
                <a:lnTo>
                  <a:pt x="6" y="0"/>
                </a:lnTo>
                <a:lnTo>
                  <a:pt x="10" y="3"/>
                </a:lnTo>
                <a:lnTo>
                  <a:pt x="11" y="7"/>
                </a:lnTo>
                <a:lnTo>
                  <a:pt x="15" y="13"/>
                </a:lnTo>
                <a:lnTo>
                  <a:pt x="19" y="19"/>
                </a:lnTo>
                <a:lnTo>
                  <a:pt x="25" y="24"/>
                </a:lnTo>
                <a:lnTo>
                  <a:pt x="29" y="30"/>
                </a:lnTo>
                <a:lnTo>
                  <a:pt x="32" y="38"/>
                </a:lnTo>
                <a:lnTo>
                  <a:pt x="36" y="43"/>
                </a:lnTo>
                <a:lnTo>
                  <a:pt x="42" y="51"/>
                </a:lnTo>
                <a:lnTo>
                  <a:pt x="46" y="57"/>
                </a:lnTo>
                <a:lnTo>
                  <a:pt x="50" y="62"/>
                </a:lnTo>
                <a:lnTo>
                  <a:pt x="59" y="70"/>
                </a:lnTo>
                <a:lnTo>
                  <a:pt x="70" y="78"/>
                </a:lnTo>
                <a:lnTo>
                  <a:pt x="61" y="74"/>
                </a:lnTo>
                <a:lnTo>
                  <a:pt x="51" y="70"/>
                </a:lnTo>
                <a:lnTo>
                  <a:pt x="42" y="66"/>
                </a:lnTo>
                <a:lnTo>
                  <a:pt x="34" y="62"/>
                </a:lnTo>
                <a:lnTo>
                  <a:pt x="27" y="53"/>
                </a:lnTo>
                <a:lnTo>
                  <a:pt x="21" y="43"/>
                </a:lnTo>
                <a:lnTo>
                  <a:pt x="11" y="34"/>
                </a:lnTo>
                <a:lnTo>
                  <a:pt x="4" y="24"/>
                </a:lnTo>
                <a:lnTo>
                  <a:pt x="2" y="19"/>
                </a:lnTo>
                <a:lnTo>
                  <a:pt x="2" y="13"/>
                </a:lnTo>
                <a:lnTo>
                  <a:pt x="0" y="7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7" name="Freeform 127">
            <a:extLst>
              <a:ext uri="{FF2B5EF4-FFF2-40B4-BE49-F238E27FC236}">
                <a16:creationId xmlns:a16="http://schemas.microsoft.com/office/drawing/2014/main" id="{E54F1A45-1F52-4E69-9766-3E5BA7490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9" y="5630863"/>
            <a:ext cx="155575" cy="277812"/>
          </a:xfrm>
          <a:custGeom>
            <a:avLst/>
            <a:gdLst>
              <a:gd name="T0" fmla="*/ 34 w 46"/>
              <a:gd name="T1" fmla="*/ 0 h 84"/>
              <a:gd name="T2" fmla="*/ 36 w 46"/>
              <a:gd name="T3" fmla="*/ 8 h 84"/>
              <a:gd name="T4" fmla="*/ 38 w 46"/>
              <a:gd name="T5" fmla="*/ 17 h 84"/>
              <a:gd name="T6" fmla="*/ 42 w 46"/>
              <a:gd name="T7" fmla="*/ 25 h 84"/>
              <a:gd name="T8" fmla="*/ 46 w 46"/>
              <a:gd name="T9" fmla="*/ 36 h 84"/>
              <a:gd name="T10" fmla="*/ 40 w 46"/>
              <a:gd name="T11" fmla="*/ 46 h 84"/>
              <a:gd name="T12" fmla="*/ 34 w 46"/>
              <a:gd name="T13" fmla="*/ 55 h 84"/>
              <a:gd name="T14" fmla="*/ 29 w 46"/>
              <a:gd name="T15" fmla="*/ 65 h 84"/>
              <a:gd name="T16" fmla="*/ 23 w 46"/>
              <a:gd name="T17" fmla="*/ 76 h 84"/>
              <a:gd name="T18" fmla="*/ 19 w 46"/>
              <a:gd name="T19" fmla="*/ 80 h 84"/>
              <a:gd name="T20" fmla="*/ 13 w 46"/>
              <a:gd name="T21" fmla="*/ 84 h 84"/>
              <a:gd name="T22" fmla="*/ 15 w 46"/>
              <a:gd name="T23" fmla="*/ 76 h 84"/>
              <a:gd name="T24" fmla="*/ 17 w 46"/>
              <a:gd name="T25" fmla="*/ 70 h 84"/>
              <a:gd name="T26" fmla="*/ 19 w 46"/>
              <a:gd name="T27" fmla="*/ 65 h 84"/>
              <a:gd name="T28" fmla="*/ 23 w 46"/>
              <a:gd name="T29" fmla="*/ 61 h 84"/>
              <a:gd name="T30" fmla="*/ 25 w 46"/>
              <a:gd name="T31" fmla="*/ 55 h 84"/>
              <a:gd name="T32" fmla="*/ 27 w 46"/>
              <a:gd name="T33" fmla="*/ 50 h 84"/>
              <a:gd name="T34" fmla="*/ 29 w 46"/>
              <a:gd name="T35" fmla="*/ 44 h 84"/>
              <a:gd name="T36" fmla="*/ 32 w 46"/>
              <a:gd name="T37" fmla="*/ 38 h 84"/>
              <a:gd name="T38" fmla="*/ 25 w 46"/>
              <a:gd name="T39" fmla="*/ 44 h 84"/>
              <a:gd name="T40" fmla="*/ 17 w 46"/>
              <a:gd name="T41" fmla="*/ 53 h 84"/>
              <a:gd name="T42" fmla="*/ 8 w 46"/>
              <a:gd name="T43" fmla="*/ 59 h 84"/>
              <a:gd name="T44" fmla="*/ 0 w 46"/>
              <a:gd name="T45" fmla="*/ 67 h 84"/>
              <a:gd name="T46" fmla="*/ 0 w 46"/>
              <a:gd name="T47" fmla="*/ 61 h 84"/>
              <a:gd name="T48" fmla="*/ 4 w 46"/>
              <a:gd name="T49" fmla="*/ 55 h 84"/>
              <a:gd name="T50" fmla="*/ 6 w 46"/>
              <a:gd name="T51" fmla="*/ 48 h 84"/>
              <a:gd name="T52" fmla="*/ 8 w 46"/>
              <a:gd name="T53" fmla="*/ 42 h 84"/>
              <a:gd name="T54" fmla="*/ 11 w 46"/>
              <a:gd name="T55" fmla="*/ 36 h 84"/>
              <a:gd name="T56" fmla="*/ 15 w 46"/>
              <a:gd name="T57" fmla="*/ 31 h 84"/>
              <a:gd name="T58" fmla="*/ 17 w 46"/>
              <a:gd name="T59" fmla="*/ 25 h 84"/>
              <a:gd name="T60" fmla="*/ 21 w 46"/>
              <a:gd name="T61" fmla="*/ 21 h 84"/>
              <a:gd name="T62" fmla="*/ 25 w 46"/>
              <a:gd name="T63" fmla="*/ 15 h 84"/>
              <a:gd name="T64" fmla="*/ 27 w 46"/>
              <a:gd name="T65" fmla="*/ 10 h 84"/>
              <a:gd name="T66" fmla="*/ 30 w 46"/>
              <a:gd name="T67" fmla="*/ 4 h 84"/>
              <a:gd name="T68" fmla="*/ 34 w 46"/>
              <a:gd name="T69" fmla="*/ 0 h 84"/>
              <a:gd name="T70" fmla="*/ 34 w 46"/>
              <a:gd name="T71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" h="84">
                <a:moveTo>
                  <a:pt x="34" y="0"/>
                </a:moveTo>
                <a:lnTo>
                  <a:pt x="36" y="8"/>
                </a:lnTo>
                <a:lnTo>
                  <a:pt x="38" y="17"/>
                </a:lnTo>
                <a:lnTo>
                  <a:pt x="42" y="25"/>
                </a:lnTo>
                <a:lnTo>
                  <a:pt x="46" y="36"/>
                </a:lnTo>
                <a:lnTo>
                  <a:pt x="40" y="46"/>
                </a:lnTo>
                <a:lnTo>
                  <a:pt x="34" y="55"/>
                </a:lnTo>
                <a:lnTo>
                  <a:pt x="29" y="65"/>
                </a:lnTo>
                <a:lnTo>
                  <a:pt x="23" y="76"/>
                </a:lnTo>
                <a:lnTo>
                  <a:pt x="19" y="80"/>
                </a:lnTo>
                <a:lnTo>
                  <a:pt x="13" y="84"/>
                </a:lnTo>
                <a:lnTo>
                  <a:pt x="15" y="76"/>
                </a:lnTo>
                <a:lnTo>
                  <a:pt x="17" y="70"/>
                </a:lnTo>
                <a:lnTo>
                  <a:pt x="19" y="65"/>
                </a:lnTo>
                <a:lnTo>
                  <a:pt x="23" y="61"/>
                </a:lnTo>
                <a:lnTo>
                  <a:pt x="25" y="55"/>
                </a:lnTo>
                <a:lnTo>
                  <a:pt x="27" y="50"/>
                </a:lnTo>
                <a:lnTo>
                  <a:pt x="29" y="44"/>
                </a:lnTo>
                <a:lnTo>
                  <a:pt x="32" y="38"/>
                </a:lnTo>
                <a:lnTo>
                  <a:pt x="25" y="44"/>
                </a:lnTo>
                <a:lnTo>
                  <a:pt x="17" y="53"/>
                </a:lnTo>
                <a:lnTo>
                  <a:pt x="8" y="59"/>
                </a:lnTo>
                <a:lnTo>
                  <a:pt x="0" y="67"/>
                </a:lnTo>
                <a:lnTo>
                  <a:pt x="0" y="61"/>
                </a:lnTo>
                <a:lnTo>
                  <a:pt x="4" y="55"/>
                </a:lnTo>
                <a:lnTo>
                  <a:pt x="6" y="48"/>
                </a:lnTo>
                <a:lnTo>
                  <a:pt x="8" y="42"/>
                </a:lnTo>
                <a:lnTo>
                  <a:pt x="11" y="36"/>
                </a:lnTo>
                <a:lnTo>
                  <a:pt x="15" y="31"/>
                </a:lnTo>
                <a:lnTo>
                  <a:pt x="17" y="25"/>
                </a:lnTo>
                <a:lnTo>
                  <a:pt x="21" y="21"/>
                </a:lnTo>
                <a:lnTo>
                  <a:pt x="25" y="15"/>
                </a:lnTo>
                <a:lnTo>
                  <a:pt x="27" y="10"/>
                </a:lnTo>
                <a:lnTo>
                  <a:pt x="30" y="4"/>
                </a:lnTo>
                <a:lnTo>
                  <a:pt x="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8" name="Freeform 128">
            <a:extLst>
              <a:ext uri="{FF2B5EF4-FFF2-40B4-BE49-F238E27FC236}">
                <a16:creationId xmlns:a16="http://schemas.microsoft.com/office/drawing/2014/main" id="{9C6A9044-6C15-4AB8-BD41-B9E873C22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1" y="5630863"/>
            <a:ext cx="169863" cy="107950"/>
          </a:xfrm>
          <a:custGeom>
            <a:avLst/>
            <a:gdLst>
              <a:gd name="T0" fmla="*/ 48 w 49"/>
              <a:gd name="T1" fmla="*/ 0 h 30"/>
              <a:gd name="T2" fmla="*/ 49 w 49"/>
              <a:gd name="T3" fmla="*/ 4 h 30"/>
              <a:gd name="T4" fmla="*/ 49 w 49"/>
              <a:gd name="T5" fmla="*/ 9 h 30"/>
              <a:gd name="T6" fmla="*/ 46 w 49"/>
              <a:gd name="T7" fmla="*/ 15 h 30"/>
              <a:gd name="T8" fmla="*/ 40 w 49"/>
              <a:gd name="T9" fmla="*/ 17 h 30"/>
              <a:gd name="T10" fmla="*/ 30 w 49"/>
              <a:gd name="T11" fmla="*/ 21 h 30"/>
              <a:gd name="T12" fmla="*/ 21 w 49"/>
              <a:gd name="T13" fmla="*/ 25 h 30"/>
              <a:gd name="T14" fmla="*/ 11 w 49"/>
              <a:gd name="T15" fmla="*/ 27 h 30"/>
              <a:gd name="T16" fmla="*/ 4 w 49"/>
              <a:gd name="T17" fmla="*/ 30 h 30"/>
              <a:gd name="T18" fmla="*/ 0 w 49"/>
              <a:gd name="T19" fmla="*/ 27 h 30"/>
              <a:gd name="T20" fmla="*/ 2 w 49"/>
              <a:gd name="T21" fmla="*/ 23 h 30"/>
              <a:gd name="T22" fmla="*/ 6 w 49"/>
              <a:gd name="T23" fmla="*/ 19 h 30"/>
              <a:gd name="T24" fmla="*/ 10 w 49"/>
              <a:gd name="T25" fmla="*/ 15 h 30"/>
              <a:gd name="T26" fmla="*/ 19 w 49"/>
              <a:gd name="T27" fmla="*/ 11 h 30"/>
              <a:gd name="T28" fmla="*/ 29 w 49"/>
              <a:gd name="T29" fmla="*/ 8 h 30"/>
              <a:gd name="T30" fmla="*/ 38 w 49"/>
              <a:gd name="T31" fmla="*/ 2 h 30"/>
              <a:gd name="T32" fmla="*/ 48 w 49"/>
              <a:gd name="T33" fmla="*/ 0 h 30"/>
              <a:gd name="T34" fmla="*/ 48 w 49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" h="30">
                <a:moveTo>
                  <a:pt x="48" y="0"/>
                </a:moveTo>
                <a:lnTo>
                  <a:pt x="49" y="4"/>
                </a:lnTo>
                <a:lnTo>
                  <a:pt x="49" y="9"/>
                </a:lnTo>
                <a:lnTo>
                  <a:pt x="46" y="15"/>
                </a:lnTo>
                <a:lnTo>
                  <a:pt x="40" y="17"/>
                </a:lnTo>
                <a:lnTo>
                  <a:pt x="30" y="21"/>
                </a:lnTo>
                <a:lnTo>
                  <a:pt x="21" y="25"/>
                </a:lnTo>
                <a:lnTo>
                  <a:pt x="11" y="27"/>
                </a:lnTo>
                <a:lnTo>
                  <a:pt x="4" y="30"/>
                </a:lnTo>
                <a:lnTo>
                  <a:pt x="0" y="27"/>
                </a:lnTo>
                <a:lnTo>
                  <a:pt x="2" y="23"/>
                </a:lnTo>
                <a:lnTo>
                  <a:pt x="6" y="19"/>
                </a:lnTo>
                <a:lnTo>
                  <a:pt x="10" y="15"/>
                </a:lnTo>
                <a:lnTo>
                  <a:pt x="19" y="11"/>
                </a:lnTo>
                <a:lnTo>
                  <a:pt x="29" y="8"/>
                </a:lnTo>
                <a:lnTo>
                  <a:pt x="38" y="2"/>
                </a:lnTo>
                <a:lnTo>
                  <a:pt x="48" y="0"/>
                </a:lnTo>
                <a:lnTo>
                  <a:pt x="48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9" name="Freeform 129">
            <a:extLst>
              <a:ext uri="{FF2B5EF4-FFF2-40B4-BE49-F238E27FC236}">
                <a16:creationId xmlns:a16="http://schemas.microsoft.com/office/drawing/2014/main" id="{A0141913-05E1-4ECD-A872-DA86DF31F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338" y="5678488"/>
            <a:ext cx="304800" cy="176212"/>
          </a:xfrm>
          <a:custGeom>
            <a:avLst/>
            <a:gdLst>
              <a:gd name="T0" fmla="*/ 86 w 90"/>
              <a:gd name="T1" fmla="*/ 0 h 52"/>
              <a:gd name="T2" fmla="*/ 88 w 90"/>
              <a:gd name="T3" fmla="*/ 4 h 52"/>
              <a:gd name="T4" fmla="*/ 90 w 90"/>
              <a:gd name="T5" fmla="*/ 10 h 52"/>
              <a:gd name="T6" fmla="*/ 88 w 90"/>
              <a:gd name="T7" fmla="*/ 16 h 52"/>
              <a:gd name="T8" fmla="*/ 86 w 90"/>
              <a:gd name="T9" fmla="*/ 23 h 52"/>
              <a:gd name="T10" fmla="*/ 76 w 90"/>
              <a:gd name="T11" fmla="*/ 29 h 52"/>
              <a:gd name="T12" fmla="*/ 71 w 90"/>
              <a:gd name="T13" fmla="*/ 33 h 52"/>
              <a:gd name="T14" fmla="*/ 63 w 90"/>
              <a:gd name="T15" fmla="*/ 38 h 52"/>
              <a:gd name="T16" fmla="*/ 57 w 90"/>
              <a:gd name="T17" fmla="*/ 46 h 52"/>
              <a:gd name="T18" fmla="*/ 52 w 90"/>
              <a:gd name="T19" fmla="*/ 46 h 52"/>
              <a:gd name="T20" fmla="*/ 46 w 90"/>
              <a:gd name="T21" fmla="*/ 46 h 52"/>
              <a:gd name="T22" fmla="*/ 40 w 90"/>
              <a:gd name="T23" fmla="*/ 46 h 52"/>
              <a:gd name="T24" fmla="*/ 36 w 90"/>
              <a:gd name="T25" fmla="*/ 48 h 52"/>
              <a:gd name="T26" fmla="*/ 31 w 90"/>
              <a:gd name="T27" fmla="*/ 48 h 52"/>
              <a:gd name="T28" fmla="*/ 23 w 90"/>
              <a:gd name="T29" fmla="*/ 48 h 52"/>
              <a:gd name="T30" fmla="*/ 17 w 90"/>
              <a:gd name="T31" fmla="*/ 50 h 52"/>
              <a:gd name="T32" fmla="*/ 12 w 90"/>
              <a:gd name="T33" fmla="*/ 50 h 52"/>
              <a:gd name="T34" fmla="*/ 6 w 90"/>
              <a:gd name="T35" fmla="*/ 50 h 52"/>
              <a:gd name="T36" fmla="*/ 0 w 90"/>
              <a:gd name="T37" fmla="*/ 52 h 52"/>
              <a:gd name="T38" fmla="*/ 2 w 90"/>
              <a:gd name="T39" fmla="*/ 46 h 52"/>
              <a:gd name="T40" fmla="*/ 6 w 90"/>
              <a:gd name="T41" fmla="*/ 44 h 52"/>
              <a:gd name="T42" fmla="*/ 12 w 90"/>
              <a:gd name="T43" fmla="*/ 42 h 52"/>
              <a:gd name="T44" fmla="*/ 17 w 90"/>
              <a:gd name="T45" fmla="*/ 38 h 52"/>
              <a:gd name="T46" fmla="*/ 21 w 90"/>
              <a:gd name="T47" fmla="*/ 36 h 52"/>
              <a:gd name="T48" fmla="*/ 27 w 90"/>
              <a:gd name="T49" fmla="*/ 33 h 52"/>
              <a:gd name="T50" fmla="*/ 35 w 90"/>
              <a:gd name="T51" fmla="*/ 31 h 52"/>
              <a:gd name="T52" fmla="*/ 40 w 90"/>
              <a:gd name="T53" fmla="*/ 29 h 52"/>
              <a:gd name="T54" fmla="*/ 46 w 90"/>
              <a:gd name="T55" fmla="*/ 25 h 52"/>
              <a:gd name="T56" fmla="*/ 52 w 90"/>
              <a:gd name="T57" fmla="*/ 23 h 52"/>
              <a:gd name="T58" fmla="*/ 57 w 90"/>
              <a:gd name="T59" fmla="*/ 21 h 52"/>
              <a:gd name="T60" fmla="*/ 63 w 90"/>
              <a:gd name="T61" fmla="*/ 21 h 52"/>
              <a:gd name="T62" fmla="*/ 69 w 90"/>
              <a:gd name="T63" fmla="*/ 14 h 52"/>
              <a:gd name="T64" fmla="*/ 74 w 90"/>
              <a:gd name="T65" fmla="*/ 10 h 52"/>
              <a:gd name="T66" fmla="*/ 78 w 90"/>
              <a:gd name="T67" fmla="*/ 4 h 52"/>
              <a:gd name="T68" fmla="*/ 86 w 90"/>
              <a:gd name="T69" fmla="*/ 0 h 52"/>
              <a:gd name="T70" fmla="*/ 86 w 90"/>
              <a:gd name="T7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0" h="52">
                <a:moveTo>
                  <a:pt x="86" y="0"/>
                </a:moveTo>
                <a:lnTo>
                  <a:pt x="88" y="4"/>
                </a:lnTo>
                <a:lnTo>
                  <a:pt x="90" y="10"/>
                </a:lnTo>
                <a:lnTo>
                  <a:pt x="88" y="16"/>
                </a:lnTo>
                <a:lnTo>
                  <a:pt x="86" y="23"/>
                </a:lnTo>
                <a:lnTo>
                  <a:pt x="76" y="29"/>
                </a:lnTo>
                <a:lnTo>
                  <a:pt x="71" y="33"/>
                </a:lnTo>
                <a:lnTo>
                  <a:pt x="63" y="38"/>
                </a:lnTo>
                <a:lnTo>
                  <a:pt x="57" y="46"/>
                </a:lnTo>
                <a:lnTo>
                  <a:pt x="52" y="46"/>
                </a:lnTo>
                <a:lnTo>
                  <a:pt x="46" y="46"/>
                </a:lnTo>
                <a:lnTo>
                  <a:pt x="40" y="46"/>
                </a:lnTo>
                <a:lnTo>
                  <a:pt x="36" y="48"/>
                </a:lnTo>
                <a:lnTo>
                  <a:pt x="31" y="48"/>
                </a:lnTo>
                <a:lnTo>
                  <a:pt x="23" y="48"/>
                </a:lnTo>
                <a:lnTo>
                  <a:pt x="17" y="50"/>
                </a:lnTo>
                <a:lnTo>
                  <a:pt x="12" y="50"/>
                </a:lnTo>
                <a:lnTo>
                  <a:pt x="6" y="50"/>
                </a:lnTo>
                <a:lnTo>
                  <a:pt x="0" y="52"/>
                </a:lnTo>
                <a:lnTo>
                  <a:pt x="2" y="46"/>
                </a:lnTo>
                <a:lnTo>
                  <a:pt x="6" y="44"/>
                </a:lnTo>
                <a:lnTo>
                  <a:pt x="12" y="42"/>
                </a:lnTo>
                <a:lnTo>
                  <a:pt x="17" y="38"/>
                </a:lnTo>
                <a:lnTo>
                  <a:pt x="21" y="36"/>
                </a:lnTo>
                <a:lnTo>
                  <a:pt x="27" y="33"/>
                </a:lnTo>
                <a:lnTo>
                  <a:pt x="35" y="31"/>
                </a:lnTo>
                <a:lnTo>
                  <a:pt x="40" y="29"/>
                </a:lnTo>
                <a:lnTo>
                  <a:pt x="46" y="25"/>
                </a:lnTo>
                <a:lnTo>
                  <a:pt x="52" y="23"/>
                </a:lnTo>
                <a:lnTo>
                  <a:pt x="57" y="21"/>
                </a:lnTo>
                <a:lnTo>
                  <a:pt x="63" y="21"/>
                </a:lnTo>
                <a:lnTo>
                  <a:pt x="69" y="14"/>
                </a:lnTo>
                <a:lnTo>
                  <a:pt x="74" y="10"/>
                </a:lnTo>
                <a:lnTo>
                  <a:pt x="78" y="4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0" name="Freeform 130">
            <a:extLst>
              <a:ext uri="{FF2B5EF4-FFF2-40B4-BE49-F238E27FC236}">
                <a16:creationId xmlns:a16="http://schemas.microsoft.com/office/drawing/2014/main" id="{A12B0568-6BCA-47FB-8D9D-2B9FD63C6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026" y="5699125"/>
            <a:ext cx="352425" cy="230188"/>
          </a:xfrm>
          <a:custGeom>
            <a:avLst/>
            <a:gdLst>
              <a:gd name="T0" fmla="*/ 97 w 102"/>
              <a:gd name="T1" fmla="*/ 0 h 68"/>
              <a:gd name="T2" fmla="*/ 101 w 102"/>
              <a:gd name="T3" fmla="*/ 0 h 68"/>
              <a:gd name="T4" fmla="*/ 102 w 102"/>
              <a:gd name="T5" fmla="*/ 6 h 68"/>
              <a:gd name="T6" fmla="*/ 101 w 102"/>
              <a:gd name="T7" fmla="*/ 11 h 68"/>
              <a:gd name="T8" fmla="*/ 99 w 102"/>
              <a:gd name="T9" fmla="*/ 17 h 68"/>
              <a:gd name="T10" fmla="*/ 93 w 102"/>
              <a:gd name="T11" fmla="*/ 25 h 68"/>
              <a:gd name="T12" fmla="*/ 89 w 102"/>
              <a:gd name="T13" fmla="*/ 32 h 68"/>
              <a:gd name="T14" fmla="*/ 83 w 102"/>
              <a:gd name="T15" fmla="*/ 40 h 68"/>
              <a:gd name="T16" fmla="*/ 80 w 102"/>
              <a:gd name="T17" fmla="*/ 48 h 68"/>
              <a:gd name="T18" fmla="*/ 72 w 102"/>
              <a:gd name="T19" fmla="*/ 53 h 68"/>
              <a:gd name="T20" fmla="*/ 63 w 102"/>
              <a:gd name="T21" fmla="*/ 59 h 68"/>
              <a:gd name="T22" fmla="*/ 55 w 102"/>
              <a:gd name="T23" fmla="*/ 63 h 68"/>
              <a:gd name="T24" fmla="*/ 49 w 102"/>
              <a:gd name="T25" fmla="*/ 68 h 68"/>
              <a:gd name="T26" fmla="*/ 42 w 102"/>
              <a:gd name="T27" fmla="*/ 68 h 68"/>
              <a:gd name="T28" fmla="*/ 36 w 102"/>
              <a:gd name="T29" fmla="*/ 68 h 68"/>
              <a:gd name="T30" fmla="*/ 30 w 102"/>
              <a:gd name="T31" fmla="*/ 68 h 68"/>
              <a:gd name="T32" fmla="*/ 25 w 102"/>
              <a:gd name="T33" fmla="*/ 68 h 68"/>
              <a:gd name="T34" fmla="*/ 19 w 102"/>
              <a:gd name="T35" fmla="*/ 68 h 68"/>
              <a:gd name="T36" fmla="*/ 13 w 102"/>
              <a:gd name="T37" fmla="*/ 68 h 68"/>
              <a:gd name="T38" fmla="*/ 7 w 102"/>
              <a:gd name="T39" fmla="*/ 68 h 68"/>
              <a:gd name="T40" fmla="*/ 2 w 102"/>
              <a:gd name="T41" fmla="*/ 68 h 68"/>
              <a:gd name="T42" fmla="*/ 0 w 102"/>
              <a:gd name="T43" fmla="*/ 68 h 68"/>
              <a:gd name="T44" fmla="*/ 0 w 102"/>
              <a:gd name="T45" fmla="*/ 67 h 68"/>
              <a:gd name="T46" fmla="*/ 6 w 102"/>
              <a:gd name="T47" fmla="*/ 65 h 68"/>
              <a:gd name="T48" fmla="*/ 13 w 102"/>
              <a:gd name="T49" fmla="*/ 61 h 68"/>
              <a:gd name="T50" fmla="*/ 21 w 102"/>
              <a:gd name="T51" fmla="*/ 59 h 68"/>
              <a:gd name="T52" fmla="*/ 28 w 102"/>
              <a:gd name="T53" fmla="*/ 55 h 68"/>
              <a:gd name="T54" fmla="*/ 34 w 102"/>
              <a:gd name="T55" fmla="*/ 53 h 68"/>
              <a:gd name="T56" fmla="*/ 42 w 102"/>
              <a:gd name="T57" fmla="*/ 49 h 68"/>
              <a:gd name="T58" fmla="*/ 47 w 102"/>
              <a:gd name="T59" fmla="*/ 48 h 68"/>
              <a:gd name="T60" fmla="*/ 55 w 102"/>
              <a:gd name="T61" fmla="*/ 44 h 68"/>
              <a:gd name="T62" fmla="*/ 61 w 102"/>
              <a:gd name="T63" fmla="*/ 40 h 68"/>
              <a:gd name="T64" fmla="*/ 68 w 102"/>
              <a:gd name="T65" fmla="*/ 40 h 68"/>
              <a:gd name="T66" fmla="*/ 63 w 102"/>
              <a:gd name="T67" fmla="*/ 38 h 68"/>
              <a:gd name="T68" fmla="*/ 57 w 102"/>
              <a:gd name="T69" fmla="*/ 38 h 68"/>
              <a:gd name="T70" fmla="*/ 51 w 102"/>
              <a:gd name="T71" fmla="*/ 38 h 68"/>
              <a:gd name="T72" fmla="*/ 47 w 102"/>
              <a:gd name="T73" fmla="*/ 38 h 68"/>
              <a:gd name="T74" fmla="*/ 36 w 102"/>
              <a:gd name="T75" fmla="*/ 36 h 68"/>
              <a:gd name="T76" fmla="*/ 26 w 102"/>
              <a:gd name="T77" fmla="*/ 34 h 68"/>
              <a:gd name="T78" fmla="*/ 25 w 102"/>
              <a:gd name="T79" fmla="*/ 32 h 68"/>
              <a:gd name="T80" fmla="*/ 23 w 102"/>
              <a:gd name="T81" fmla="*/ 30 h 68"/>
              <a:gd name="T82" fmla="*/ 30 w 102"/>
              <a:gd name="T83" fmla="*/ 27 h 68"/>
              <a:gd name="T84" fmla="*/ 40 w 102"/>
              <a:gd name="T85" fmla="*/ 23 h 68"/>
              <a:gd name="T86" fmla="*/ 49 w 102"/>
              <a:gd name="T87" fmla="*/ 19 h 68"/>
              <a:gd name="T88" fmla="*/ 59 w 102"/>
              <a:gd name="T89" fmla="*/ 15 h 68"/>
              <a:gd name="T90" fmla="*/ 68 w 102"/>
              <a:gd name="T91" fmla="*/ 11 h 68"/>
              <a:gd name="T92" fmla="*/ 78 w 102"/>
              <a:gd name="T93" fmla="*/ 8 h 68"/>
              <a:gd name="T94" fmla="*/ 87 w 102"/>
              <a:gd name="T95" fmla="*/ 4 h 68"/>
              <a:gd name="T96" fmla="*/ 97 w 102"/>
              <a:gd name="T97" fmla="*/ 0 h 68"/>
              <a:gd name="T98" fmla="*/ 97 w 102"/>
              <a:gd name="T9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2" h="68">
                <a:moveTo>
                  <a:pt x="97" y="0"/>
                </a:moveTo>
                <a:lnTo>
                  <a:pt x="101" y="0"/>
                </a:lnTo>
                <a:lnTo>
                  <a:pt x="102" y="6"/>
                </a:lnTo>
                <a:lnTo>
                  <a:pt x="101" y="11"/>
                </a:lnTo>
                <a:lnTo>
                  <a:pt x="99" y="17"/>
                </a:lnTo>
                <a:lnTo>
                  <a:pt x="93" y="25"/>
                </a:lnTo>
                <a:lnTo>
                  <a:pt x="89" y="32"/>
                </a:lnTo>
                <a:lnTo>
                  <a:pt x="83" y="40"/>
                </a:lnTo>
                <a:lnTo>
                  <a:pt x="80" y="48"/>
                </a:lnTo>
                <a:lnTo>
                  <a:pt x="72" y="53"/>
                </a:lnTo>
                <a:lnTo>
                  <a:pt x="63" y="59"/>
                </a:lnTo>
                <a:lnTo>
                  <a:pt x="55" y="63"/>
                </a:lnTo>
                <a:lnTo>
                  <a:pt x="49" y="68"/>
                </a:lnTo>
                <a:lnTo>
                  <a:pt x="42" y="68"/>
                </a:lnTo>
                <a:lnTo>
                  <a:pt x="36" y="68"/>
                </a:lnTo>
                <a:lnTo>
                  <a:pt x="30" y="68"/>
                </a:lnTo>
                <a:lnTo>
                  <a:pt x="25" y="68"/>
                </a:lnTo>
                <a:lnTo>
                  <a:pt x="19" y="68"/>
                </a:lnTo>
                <a:lnTo>
                  <a:pt x="13" y="68"/>
                </a:lnTo>
                <a:lnTo>
                  <a:pt x="7" y="68"/>
                </a:lnTo>
                <a:lnTo>
                  <a:pt x="2" y="68"/>
                </a:lnTo>
                <a:lnTo>
                  <a:pt x="0" y="68"/>
                </a:lnTo>
                <a:lnTo>
                  <a:pt x="0" y="67"/>
                </a:lnTo>
                <a:lnTo>
                  <a:pt x="6" y="65"/>
                </a:lnTo>
                <a:lnTo>
                  <a:pt x="13" y="61"/>
                </a:lnTo>
                <a:lnTo>
                  <a:pt x="21" y="59"/>
                </a:lnTo>
                <a:lnTo>
                  <a:pt x="28" y="55"/>
                </a:lnTo>
                <a:lnTo>
                  <a:pt x="34" y="53"/>
                </a:lnTo>
                <a:lnTo>
                  <a:pt x="42" y="49"/>
                </a:lnTo>
                <a:lnTo>
                  <a:pt x="47" y="48"/>
                </a:lnTo>
                <a:lnTo>
                  <a:pt x="55" y="44"/>
                </a:lnTo>
                <a:lnTo>
                  <a:pt x="61" y="40"/>
                </a:lnTo>
                <a:lnTo>
                  <a:pt x="68" y="40"/>
                </a:lnTo>
                <a:lnTo>
                  <a:pt x="63" y="38"/>
                </a:lnTo>
                <a:lnTo>
                  <a:pt x="57" y="38"/>
                </a:lnTo>
                <a:lnTo>
                  <a:pt x="51" y="38"/>
                </a:lnTo>
                <a:lnTo>
                  <a:pt x="47" y="38"/>
                </a:lnTo>
                <a:lnTo>
                  <a:pt x="36" y="36"/>
                </a:lnTo>
                <a:lnTo>
                  <a:pt x="26" y="34"/>
                </a:lnTo>
                <a:lnTo>
                  <a:pt x="25" y="32"/>
                </a:lnTo>
                <a:lnTo>
                  <a:pt x="23" y="30"/>
                </a:lnTo>
                <a:lnTo>
                  <a:pt x="30" y="27"/>
                </a:lnTo>
                <a:lnTo>
                  <a:pt x="40" y="23"/>
                </a:lnTo>
                <a:lnTo>
                  <a:pt x="49" y="19"/>
                </a:lnTo>
                <a:lnTo>
                  <a:pt x="59" y="15"/>
                </a:lnTo>
                <a:lnTo>
                  <a:pt x="68" y="11"/>
                </a:lnTo>
                <a:lnTo>
                  <a:pt x="78" y="8"/>
                </a:lnTo>
                <a:lnTo>
                  <a:pt x="87" y="4"/>
                </a:lnTo>
                <a:lnTo>
                  <a:pt x="97" y="0"/>
                </a:lnTo>
                <a:lnTo>
                  <a:pt x="97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1" name="Freeform 131">
            <a:extLst>
              <a:ext uri="{FF2B5EF4-FFF2-40B4-BE49-F238E27FC236}">
                <a16:creationId xmlns:a16="http://schemas.microsoft.com/office/drawing/2014/main" id="{C20A18BD-FE1F-462E-9AEE-AFEE5F548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675" y="5699125"/>
            <a:ext cx="406400" cy="292100"/>
          </a:xfrm>
          <a:custGeom>
            <a:avLst/>
            <a:gdLst>
              <a:gd name="T0" fmla="*/ 3 w 119"/>
              <a:gd name="T1" fmla="*/ 0 h 86"/>
              <a:gd name="T2" fmla="*/ 13 w 119"/>
              <a:gd name="T3" fmla="*/ 0 h 86"/>
              <a:gd name="T4" fmla="*/ 22 w 119"/>
              <a:gd name="T5" fmla="*/ 0 h 86"/>
              <a:gd name="T6" fmla="*/ 30 w 119"/>
              <a:gd name="T7" fmla="*/ 0 h 86"/>
              <a:gd name="T8" fmla="*/ 40 w 119"/>
              <a:gd name="T9" fmla="*/ 0 h 86"/>
              <a:gd name="T10" fmla="*/ 47 w 119"/>
              <a:gd name="T11" fmla="*/ 8 h 86"/>
              <a:gd name="T12" fmla="*/ 55 w 119"/>
              <a:gd name="T13" fmla="*/ 15 h 86"/>
              <a:gd name="T14" fmla="*/ 64 w 119"/>
              <a:gd name="T15" fmla="*/ 23 h 86"/>
              <a:gd name="T16" fmla="*/ 74 w 119"/>
              <a:gd name="T17" fmla="*/ 30 h 86"/>
              <a:gd name="T18" fmla="*/ 81 w 119"/>
              <a:gd name="T19" fmla="*/ 38 h 86"/>
              <a:gd name="T20" fmla="*/ 91 w 119"/>
              <a:gd name="T21" fmla="*/ 46 h 86"/>
              <a:gd name="T22" fmla="*/ 98 w 119"/>
              <a:gd name="T23" fmla="*/ 53 h 86"/>
              <a:gd name="T24" fmla="*/ 108 w 119"/>
              <a:gd name="T25" fmla="*/ 63 h 86"/>
              <a:gd name="T26" fmla="*/ 114 w 119"/>
              <a:gd name="T27" fmla="*/ 67 h 86"/>
              <a:gd name="T28" fmla="*/ 119 w 119"/>
              <a:gd name="T29" fmla="*/ 72 h 86"/>
              <a:gd name="T30" fmla="*/ 108 w 119"/>
              <a:gd name="T31" fmla="*/ 68 h 86"/>
              <a:gd name="T32" fmla="*/ 98 w 119"/>
              <a:gd name="T33" fmla="*/ 65 h 86"/>
              <a:gd name="T34" fmla="*/ 93 w 119"/>
              <a:gd name="T35" fmla="*/ 63 h 86"/>
              <a:gd name="T36" fmla="*/ 87 w 119"/>
              <a:gd name="T37" fmla="*/ 61 h 86"/>
              <a:gd name="T38" fmla="*/ 83 w 119"/>
              <a:gd name="T39" fmla="*/ 59 h 86"/>
              <a:gd name="T40" fmla="*/ 78 w 119"/>
              <a:gd name="T41" fmla="*/ 59 h 86"/>
              <a:gd name="T42" fmla="*/ 70 w 119"/>
              <a:gd name="T43" fmla="*/ 53 h 86"/>
              <a:gd name="T44" fmla="*/ 60 w 119"/>
              <a:gd name="T45" fmla="*/ 48 h 86"/>
              <a:gd name="T46" fmla="*/ 51 w 119"/>
              <a:gd name="T47" fmla="*/ 44 h 86"/>
              <a:gd name="T48" fmla="*/ 43 w 119"/>
              <a:gd name="T49" fmla="*/ 40 h 86"/>
              <a:gd name="T50" fmla="*/ 41 w 119"/>
              <a:gd name="T51" fmla="*/ 46 h 86"/>
              <a:gd name="T52" fmla="*/ 41 w 119"/>
              <a:gd name="T53" fmla="*/ 51 h 86"/>
              <a:gd name="T54" fmla="*/ 45 w 119"/>
              <a:gd name="T55" fmla="*/ 55 h 86"/>
              <a:gd name="T56" fmla="*/ 49 w 119"/>
              <a:gd name="T57" fmla="*/ 63 h 86"/>
              <a:gd name="T58" fmla="*/ 51 w 119"/>
              <a:gd name="T59" fmla="*/ 67 h 86"/>
              <a:gd name="T60" fmla="*/ 55 w 119"/>
              <a:gd name="T61" fmla="*/ 74 h 86"/>
              <a:gd name="T62" fmla="*/ 57 w 119"/>
              <a:gd name="T63" fmla="*/ 80 h 86"/>
              <a:gd name="T64" fmla="*/ 59 w 119"/>
              <a:gd name="T65" fmla="*/ 86 h 86"/>
              <a:gd name="T66" fmla="*/ 53 w 119"/>
              <a:gd name="T67" fmla="*/ 84 h 86"/>
              <a:gd name="T68" fmla="*/ 49 w 119"/>
              <a:gd name="T69" fmla="*/ 82 h 86"/>
              <a:gd name="T70" fmla="*/ 45 w 119"/>
              <a:gd name="T71" fmla="*/ 78 h 86"/>
              <a:gd name="T72" fmla="*/ 41 w 119"/>
              <a:gd name="T73" fmla="*/ 74 h 86"/>
              <a:gd name="T74" fmla="*/ 36 w 119"/>
              <a:gd name="T75" fmla="*/ 67 h 86"/>
              <a:gd name="T76" fmla="*/ 32 w 119"/>
              <a:gd name="T77" fmla="*/ 59 h 86"/>
              <a:gd name="T78" fmla="*/ 26 w 119"/>
              <a:gd name="T79" fmla="*/ 51 h 86"/>
              <a:gd name="T80" fmla="*/ 22 w 119"/>
              <a:gd name="T81" fmla="*/ 46 h 86"/>
              <a:gd name="T82" fmla="*/ 19 w 119"/>
              <a:gd name="T83" fmla="*/ 40 h 86"/>
              <a:gd name="T84" fmla="*/ 15 w 119"/>
              <a:gd name="T85" fmla="*/ 32 h 86"/>
              <a:gd name="T86" fmla="*/ 9 w 119"/>
              <a:gd name="T87" fmla="*/ 27 h 86"/>
              <a:gd name="T88" fmla="*/ 5 w 119"/>
              <a:gd name="T89" fmla="*/ 21 h 86"/>
              <a:gd name="T90" fmla="*/ 3 w 119"/>
              <a:gd name="T91" fmla="*/ 15 h 86"/>
              <a:gd name="T92" fmla="*/ 2 w 119"/>
              <a:gd name="T93" fmla="*/ 10 h 86"/>
              <a:gd name="T94" fmla="*/ 0 w 119"/>
              <a:gd name="T95" fmla="*/ 4 h 86"/>
              <a:gd name="T96" fmla="*/ 3 w 119"/>
              <a:gd name="T97" fmla="*/ 0 h 86"/>
              <a:gd name="T98" fmla="*/ 3 w 119"/>
              <a:gd name="T99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9" h="86">
                <a:moveTo>
                  <a:pt x="3" y="0"/>
                </a:moveTo>
                <a:lnTo>
                  <a:pt x="13" y="0"/>
                </a:lnTo>
                <a:lnTo>
                  <a:pt x="22" y="0"/>
                </a:lnTo>
                <a:lnTo>
                  <a:pt x="30" y="0"/>
                </a:lnTo>
                <a:lnTo>
                  <a:pt x="40" y="0"/>
                </a:lnTo>
                <a:lnTo>
                  <a:pt x="47" y="8"/>
                </a:lnTo>
                <a:lnTo>
                  <a:pt x="55" y="15"/>
                </a:lnTo>
                <a:lnTo>
                  <a:pt x="64" y="23"/>
                </a:lnTo>
                <a:lnTo>
                  <a:pt x="74" y="30"/>
                </a:lnTo>
                <a:lnTo>
                  <a:pt x="81" y="38"/>
                </a:lnTo>
                <a:lnTo>
                  <a:pt x="91" y="46"/>
                </a:lnTo>
                <a:lnTo>
                  <a:pt x="98" y="53"/>
                </a:lnTo>
                <a:lnTo>
                  <a:pt x="108" y="63"/>
                </a:lnTo>
                <a:lnTo>
                  <a:pt x="114" y="67"/>
                </a:lnTo>
                <a:lnTo>
                  <a:pt x="119" y="72"/>
                </a:lnTo>
                <a:lnTo>
                  <a:pt x="108" y="68"/>
                </a:lnTo>
                <a:lnTo>
                  <a:pt x="98" y="65"/>
                </a:lnTo>
                <a:lnTo>
                  <a:pt x="93" y="63"/>
                </a:lnTo>
                <a:lnTo>
                  <a:pt x="87" y="61"/>
                </a:lnTo>
                <a:lnTo>
                  <a:pt x="83" y="59"/>
                </a:lnTo>
                <a:lnTo>
                  <a:pt x="78" y="59"/>
                </a:lnTo>
                <a:lnTo>
                  <a:pt x="70" y="53"/>
                </a:lnTo>
                <a:lnTo>
                  <a:pt x="60" y="48"/>
                </a:lnTo>
                <a:lnTo>
                  <a:pt x="51" y="44"/>
                </a:lnTo>
                <a:lnTo>
                  <a:pt x="43" y="40"/>
                </a:lnTo>
                <a:lnTo>
                  <a:pt x="41" y="46"/>
                </a:lnTo>
                <a:lnTo>
                  <a:pt x="41" y="51"/>
                </a:lnTo>
                <a:lnTo>
                  <a:pt x="45" y="55"/>
                </a:lnTo>
                <a:lnTo>
                  <a:pt x="49" y="63"/>
                </a:lnTo>
                <a:lnTo>
                  <a:pt x="51" y="67"/>
                </a:lnTo>
                <a:lnTo>
                  <a:pt x="55" y="74"/>
                </a:lnTo>
                <a:lnTo>
                  <a:pt x="57" y="80"/>
                </a:lnTo>
                <a:lnTo>
                  <a:pt x="59" y="86"/>
                </a:lnTo>
                <a:lnTo>
                  <a:pt x="53" y="84"/>
                </a:lnTo>
                <a:lnTo>
                  <a:pt x="49" y="82"/>
                </a:lnTo>
                <a:lnTo>
                  <a:pt x="45" y="78"/>
                </a:lnTo>
                <a:lnTo>
                  <a:pt x="41" y="74"/>
                </a:lnTo>
                <a:lnTo>
                  <a:pt x="36" y="67"/>
                </a:lnTo>
                <a:lnTo>
                  <a:pt x="32" y="59"/>
                </a:lnTo>
                <a:lnTo>
                  <a:pt x="26" y="51"/>
                </a:lnTo>
                <a:lnTo>
                  <a:pt x="22" y="46"/>
                </a:lnTo>
                <a:lnTo>
                  <a:pt x="19" y="40"/>
                </a:lnTo>
                <a:lnTo>
                  <a:pt x="15" y="32"/>
                </a:lnTo>
                <a:lnTo>
                  <a:pt x="9" y="27"/>
                </a:lnTo>
                <a:lnTo>
                  <a:pt x="5" y="21"/>
                </a:lnTo>
                <a:lnTo>
                  <a:pt x="3" y="15"/>
                </a:lnTo>
                <a:lnTo>
                  <a:pt x="2" y="10"/>
                </a:lnTo>
                <a:lnTo>
                  <a:pt x="0" y="4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2" name="Freeform 132">
            <a:extLst>
              <a:ext uri="{FF2B5EF4-FFF2-40B4-BE49-F238E27FC236}">
                <a16:creationId xmlns:a16="http://schemas.microsoft.com/office/drawing/2014/main" id="{9B6662BB-0B70-43AA-95CD-05F16551B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1" y="5773738"/>
            <a:ext cx="188913" cy="271462"/>
          </a:xfrm>
          <a:custGeom>
            <a:avLst/>
            <a:gdLst>
              <a:gd name="T0" fmla="*/ 1 w 57"/>
              <a:gd name="T1" fmla="*/ 2 h 80"/>
              <a:gd name="T2" fmla="*/ 9 w 57"/>
              <a:gd name="T3" fmla="*/ 0 h 80"/>
              <a:gd name="T4" fmla="*/ 15 w 57"/>
              <a:gd name="T5" fmla="*/ 2 h 80"/>
              <a:gd name="T6" fmla="*/ 19 w 57"/>
              <a:gd name="T7" fmla="*/ 6 h 80"/>
              <a:gd name="T8" fmla="*/ 22 w 57"/>
              <a:gd name="T9" fmla="*/ 11 h 80"/>
              <a:gd name="T10" fmla="*/ 26 w 57"/>
              <a:gd name="T11" fmla="*/ 19 h 80"/>
              <a:gd name="T12" fmla="*/ 30 w 57"/>
              <a:gd name="T13" fmla="*/ 28 h 80"/>
              <a:gd name="T14" fmla="*/ 34 w 57"/>
              <a:gd name="T15" fmla="*/ 38 h 80"/>
              <a:gd name="T16" fmla="*/ 39 w 57"/>
              <a:gd name="T17" fmla="*/ 45 h 80"/>
              <a:gd name="T18" fmla="*/ 43 w 57"/>
              <a:gd name="T19" fmla="*/ 53 h 80"/>
              <a:gd name="T20" fmla="*/ 47 w 57"/>
              <a:gd name="T21" fmla="*/ 63 h 80"/>
              <a:gd name="T22" fmla="*/ 51 w 57"/>
              <a:gd name="T23" fmla="*/ 70 h 80"/>
              <a:gd name="T24" fmla="*/ 57 w 57"/>
              <a:gd name="T25" fmla="*/ 80 h 80"/>
              <a:gd name="T26" fmla="*/ 51 w 57"/>
              <a:gd name="T27" fmla="*/ 80 h 80"/>
              <a:gd name="T28" fmla="*/ 45 w 57"/>
              <a:gd name="T29" fmla="*/ 78 h 80"/>
              <a:gd name="T30" fmla="*/ 41 w 57"/>
              <a:gd name="T31" fmla="*/ 74 h 80"/>
              <a:gd name="T32" fmla="*/ 36 w 57"/>
              <a:gd name="T33" fmla="*/ 68 h 80"/>
              <a:gd name="T34" fmla="*/ 26 w 57"/>
              <a:gd name="T35" fmla="*/ 59 h 80"/>
              <a:gd name="T36" fmla="*/ 19 w 57"/>
              <a:gd name="T37" fmla="*/ 49 h 80"/>
              <a:gd name="T38" fmla="*/ 9 w 57"/>
              <a:gd name="T39" fmla="*/ 38 h 80"/>
              <a:gd name="T40" fmla="*/ 0 w 57"/>
              <a:gd name="T41" fmla="*/ 28 h 80"/>
              <a:gd name="T42" fmla="*/ 0 w 57"/>
              <a:gd name="T43" fmla="*/ 21 h 80"/>
              <a:gd name="T44" fmla="*/ 0 w 57"/>
              <a:gd name="T45" fmla="*/ 13 h 80"/>
              <a:gd name="T46" fmla="*/ 1 w 57"/>
              <a:gd name="T47" fmla="*/ 7 h 80"/>
              <a:gd name="T48" fmla="*/ 1 w 57"/>
              <a:gd name="T49" fmla="*/ 2 h 80"/>
              <a:gd name="T50" fmla="*/ 1 w 57"/>
              <a:gd name="T51" fmla="*/ 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7" h="80">
                <a:moveTo>
                  <a:pt x="1" y="2"/>
                </a:moveTo>
                <a:lnTo>
                  <a:pt x="9" y="0"/>
                </a:lnTo>
                <a:lnTo>
                  <a:pt x="15" y="2"/>
                </a:lnTo>
                <a:lnTo>
                  <a:pt x="19" y="6"/>
                </a:lnTo>
                <a:lnTo>
                  <a:pt x="22" y="11"/>
                </a:lnTo>
                <a:lnTo>
                  <a:pt x="26" y="19"/>
                </a:lnTo>
                <a:lnTo>
                  <a:pt x="30" y="28"/>
                </a:lnTo>
                <a:lnTo>
                  <a:pt x="34" y="38"/>
                </a:lnTo>
                <a:lnTo>
                  <a:pt x="39" y="45"/>
                </a:lnTo>
                <a:lnTo>
                  <a:pt x="43" y="53"/>
                </a:lnTo>
                <a:lnTo>
                  <a:pt x="47" y="63"/>
                </a:lnTo>
                <a:lnTo>
                  <a:pt x="51" y="70"/>
                </a:lnTo>
                <a:lnTo>
                  <a:pt x="57" y="80"/>
                </a:lnTo>
                <a:lnTo>
                  <a:pt x="51" y="80"/>
                </a:lnTo>
                <a:lnTo>
                  <a:pt x="45" y="78"/>
                </a:lnTo>
                <a:lnTo>
                  <a:pt x="41" y="74"/>
                </a:lnTo>
                <a:lnTo>
                  <a:pt x="36" y="68"/>
                </a:lnTo>
                <a:lnTo>
                  <a:pt x="26" y="59"/>
                </a:lnTo>
                <a:lnTo>
                  <a:pt x="19" y="49"/>
                </a:lnTo>
                <a:lnTo>
                  <a:pt x="9" y="38"/>
                </a:lnTo>
                <a:lnTo>
                  <a:pt x="0" y="28"/>
                </a:lnTo>
                <a:lnTo>
                  <a:pt x="0" y="21"/>
                </a:lnTo>
                <a:lnTo>
                  <a:pt x="0" y="13"/>
                </a:lnTo>
                <a:lnTo>
                  <a:pt x="1" y="7"/>
                </a:lnTo>
                <a:lnTo>
                  <a:pt x="1" y="2"/>
                </a:lnTo>
                <a:lnTo>
                  <a:pt x="1" y="2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3" name="Freeform 133">
            <a:extLst>
              <a:ext uri="{FF2B5EF4-FFF2-40B4-BE49-F238E27FC236}">
                <a16:creationId xmlns:a16="http://schemas.microsoft.com/office/drawing/2014/main" id="{B65D499B-7C59-4450-A237-0000982A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1" y="5786439"/>
            <a:ext cx="149225" cy="217487"/>
          </a:xfrm>
          <a:custGeom>
            <a:avLst/>
            <a:gdLst>
              <a:gd name="T0" fmla="*/ 38 w 43"/>
              <a:gd name="T1" fmla="*/ 0 h 62"/>
              <a:gd name="T2" fmla="*/ 43 w 43"/>
              <a:gd name="T3" fmla="*/ 3 h 62"/>
              <a:gd name="T4" fmla="*/ 43 w 43"/>
              <a:gd name="T5" fmla="*/ 11 h 62"/>
              <a:gd name="T6" fmla="*/ 43 w 43"/>
              <a:gd name="T7" fmla="*/ 19 h 62"/>
              <a:gd name="T8" fmla="*/ 43 w 43"/>
              <a:gd name="T9" fmla="*/ 26 h 62"/>
              <a:gd name="T10" fmla="*/ 40 w 43"/>
              <a:gd name="T11" fmla="*/ 32 h 62"/>
              <a:gd name="T12" fmla="*/ 36 w 43"/>
              <a:gd name="T13" fmla="*/ 38 h 62"/>
              <a:gd name="T14" fmla="*/ 32 w 43"/>
              <a:gd name="T15" fmla="*/ 43 h 62"/>
              <a:gd name="T16" fmla="*/ 30 w 43"/>
              <a:gd name="T17" fmla="*/ 51 h 62"/>
              <a:gd name="T18" fmla="*/ 23 w 43"/>
              <a:gd name="T19" fmla="*/ 53 h 62"/>
              <a:gd name="T20" fmla="*/ 15 w 43"/>
              <a:gd name="T21" fmla="*/ 55 h 62"/>
              <a:gd name="T22" fmla="*/ 9 w 43"/>
              <a:gd name="T23" fmla="*/ 59 h 62"/>
              <a:gd name="T24" fmla="*/ 5 w 43"/>
              <a:gd name="T25" fmla="*/ 62 h 62"/>
              <a:gd name="T26" fmla="*/ 0 w 43"/>
              <a:gd name="T27" fmla="*/ 55 h 62"/>
              <a:gd name="T28" fmla="*/ 0 w 43"/>
              <a:gd name="T29" fmla="*/ 51 h 62"/>
              <a:gd name="T30" fmla="*/ 3 w 43"/>
              <a:gd name="T31" fmla="*/ 47 h 62"/>
              <a:gd name="T32" fmla="*/ 9 w 43"/>
              <a:gd name="T33" fmla="*/ 47 h 62"/>
              <a:gd name="T34" fmla="*/ 15 w 43"/>
              <a:gd name="T35" fmla="*/ 38 h 62"/>
              <a:gd name="T36" fmla="*/ 21 w 43"/>
              <a:gd name="T37" fmla="*/ 28 h 62"/>
              <a:gd name="T38" fmla="*/ 26 w 43"/>
              <a:gd name="T39" fmla="*/ 21 h 62"/>
              <a:gd name="T40" fmla="*/ 34 w 43"/>
              <a:gd name="T41" fmla="*/ 13 h 62"/>
              <a:gd name="T42" fmla="*/ 34 w 43"/>
              <a:gd name="T43" fmla="*/ 3 h 62"/>
              <a:gd name="T44" fmla="*/ 38 w 43"/>
              <a:gd name="T45" fmla="*/ 0 h 62"/>
              <a:gd name="T46" fmla="*/ 38 w 43"/>
              <a:gd name="T4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3" h="62">
                <a:moveTo>
                  <a:pt x="38" y="0"/>
                </a:moveTo>
                <a:lnTo>
                  <a:pt x="43" y="3"/>
                </a:lnTo>
                <a:lnTo>
                  <a:pt x="43" y="11"/>
                </a:lnTo>
                <a:lnTo>
                  <a:pt x="43" y="19"/>
                </a:lnTo>
                <a:lnTo>
                  <a:pt x="43" y="26"/>
                </a:lnTo>
                <a:lnTo>
                  <a:pt x="40" y="32"/>
                </a:lnTo>
                <a:lnTo>
                  <a:pt x="36" y="38"/>
                </a:lnTo>
                <a:lnTo>
                  <a:pt x="32" y="43"/>
                </a:lnTo>
                <a:lnTo>
                  <a:pt x="30" y="51"/>
                </a:lnTo>
                <a:lnTo>
                  <a:pt x="23" y="53"/>
                </a:lnTo>
                <a:lnTo>
                  <a:pt x="15" y="55"/>
                </a:lnTo>
                <a:lnTo>
                  <a:pt x="9" y="59"/>
                </a:lnTo>
                <a:lnTo>
                  <a:pt x="5" y="62"/>
                </a:lnTo>
                <a:lnTo>
                  <a:pt x="0" y="55"/>
                </a:lnTo>
                <a:lnTo>
                  <a:pt x="0" y="51"/>
                </a:lnTo>
                <a:lnTo>
                  <a:pt x="3" y="47"/>
                </a:lnTo>
                <a:lnTo>
                  <a:pt x="9" y="47"/>
                </a:lnTo>
                <a:lnTo>
                  <a:pt x="15" y="38"/>
                </a:lnTo>
                <a:lnTo>
                  <a:pt x="21" y="28"/>
                </a:lnTo>
                <a:lnTo>
                  <a:pt x="26" y="21"/>
                </a:lnTo>
                <a:lnTo>
                  <a:pt x="34" y="13"/>
                </a:lnTo>
                <a:lnTo>
                  <a:pt x="34" y="3"/>
                </a:lnTo>
                <a:lnTo>
                  <a:pt x="38" y="0"/>
                </a:lnTo>
                <a:lnTo>
                  <a:pt x="38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4" name="Freeform 134">
            <a:extLst>
              <a:ext uri="{FF2B5EF4-FFF2-40B4-BE49-F238E27FC236}">
                <a16:creationId xmlns:a16="http://schemas.microsoft.com/office/drawing/2014/main" id="{06990214-FD26-429A-ABC8-7651A4FD8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7975" y="5786439"/>
            <a:ext cx="331788" cy="346075"/>
          </a:xfrm>
          <a:custGeom>
            <a:avLst/>
            <a:gdLst>
              <a:gd name="T0" fmla="*/ 95 w 99"/>
              <a:gd name="T1" fmla="*/ 0 h 100"/>
              <a:gd name="T2" fmla="*/ 97 w 99"/>
              <a:gd name="T3" fmla="*/ 2 h 100"/>
              <a:gd name="T4" fmla="*/ 99 w 99"/>
              <a:gd name="T5" fmla="*/ 7 h 100"/>
              <a:gd name="T6" fmla="*/ 97 w 99"/>
              <a:gd name="T7" fmla="*/ 11 h 100"/>
              <a:gd name="T8" fmla="*/ 97 w 99"/>
              <a:gd name="T9" fmla="*/ 17 h 100"/>
              <a:gd name="T10" fmla="*/ 93 w 99"/>
              <a:gd name="T11" fmla="*/ 22 h 100"/>
              <a:gd name="T12" fmla="*/ 91 w 99"/>
              <a:gd name="T13" fmla="*/ 28 h 100"/>
              <a:gd name="T14" fmla="*/ 89 w 99"/>
              <a:gd name="T15" fmla="*/ 34 h 100"/>
              <a:gd name="T16" fmla="*/ 91 w 99"/>
              <a:gd name="T17" fmla="*/ 40 h 100"/>
              <a:gd name="T18" fmla="*/ 82 w 99"/>
              <a:gd name="T19" fmla="*/ 49 h 100"/>
              <a:gd name="T20" fmla="*/ 72 w 99"/>
              <a:gd name="T21" fmla="*/ 60 h 100"/>
              <a:gd name="T22" fmla="*/ 63 w 99"/>
              <a:gd name="T23" fmla="*/ 70 h 100"/>
              <a:gd name="T24" fmla="*/ 53 w 99"/>
              <a:gd name="T25" fmla="*/ 79 h 100"/>
              <a:gd name="T26" fmla="*/ 48 w 99"/>
              <a:gd name="T27" fmla="*/ 83 h 100"/>
              <a:gd name="T28" fmla="*/ 42 w 99"/>
              <a:gd name="T29" fmla="*/ 85 h 100"/>
              <a:gd name="T30" fmla="*/ 36 w 99"/>
              <a:gd name="T31" fmla="*/ 87 h 100"/>
              <a:gd name="T32" fmla="*/ 30 w 99"/>
              <a:gd name="T33" fmla="*/ 91 h 100"/>
              <a:gd name="T34" fmla="*/ 25 w 99"/>
              <a:gd name="T35" fmla="*/ 93 h 100"/>
              <a:gd name="T36" fmla="*/ 17 w 99"/>
              <a:gd name="T37" fmla="*/ 95 h 100"/>
              <a:gd name="T38" fmla="*/ 11 w 99"/>
              <a:gd name="T39" fmla="*/ 97 h 100"/>
              <a:gd name="T40" fmla="*/ 6 w 99"/>
              <a:gd name="T41" fmla="*/ 98 h 100"/>
              <a:gd name="T42" fmla="*/ 2 w 99"/>
              <a:gd name="T43" fmla="*/ 100 h 100"/>
              <a:gd name="T44" fmla="*/ 0 w 99"/>
              <a:gd name="T45" fmla="*/ 100 h 100"/>
              <a:gd name="T46" fmla="*/ 6 w 99"/>
              <a:gd name="T47" fmla="*/ 95 h 100"/>
              <a:gd name="T48" fmla="*/ 13 w 99"/>
              <a:gd name="T49" fmla="*/ 89 h 100"/>
              <a:gd name="T50" fmla="*/ 21 w 99"/>
              <a:gd name="T51" fmla="*/ 83 h 100"/>
              <a:gd name="T52" fmla="*/ 30 w 99"/>
              <a:gd name="T53" fmla="*/ 76 h 100"/>
              <a:gd name="T54" fmla="*/ 36 w 99"/>
              <a:gd name="T55" fmla="*/ 70 h 100"/>
              <a:gd name="T56" fmla="*/ 46 w 99"/>
              <a:gd name="T57" fmla="*/ 64 h 100"/>
              <a:gd name="T58" fmla="*/ 51 w 99"/>
              <a:gd name="T59" fmla="*/ 59 h 100"/>
              <a:gd name="T60" fmla="*/ 61 w 99"/>
              <a:gd name="T61" fmla="*/ 53 h 100"/>
              <a:gd name="T62" fmla="*/ 53 w 99"/>
              <a:gd name="T63" fmla="*/ 53 h 100"/>
              <a:gd name="T64" fmla="*/ 48 w 99"/>
              <a:gd name="T65" fmla="*/ 55 h 100"/>
              <a:gd name="T66" fmla="*/ 42 w 99"/>
              <a:gd name="T67" fmla="*/ 55 h 100"/>
              <a:gd name="T68" fmla="*/ 36 w 99"/>
              <a:gd name="T69" fmla="*/ 55 h 100"/>
              <a:gd name="T70" fmla="*/ 30 w 99"/>
              <a:gd name="T71" fmla="*/ 55 h 100"/>
              <a:gd name="T72" fmla="*/ 25 w 99"/>
              <a:gd name="T73" fmla="*/ 55 h 100"/>
              <a:gd name="T74" fmla="*/ 19 w 99"/>
              <a:gd name="T75" fmla="*/ 57 h 100"/>
              <a:gd name="T76" fmla="*/ 13 w 99"/>
              <a:gd name="T77" fmla="*/ 59 h 100"/>
              <a:gd name="T78" fmla="*/ 11 w 99"/>
              <a:gd name="T79" fmla="*/ 59 h 100"/>
              <a:gd name="T80" fmla="*/ 8 w 99"/>
              <a:gd name="T81" fmla="*/ 59 h 100"/>
              <a:gd name="T82" fmla="*/ 13 w 99"/>
              <a:gd name="T83" fmla="*/ 55 h 100"/>
              <a:gd name="T84" fmla="*/ 19 w 99"/>
              <a:gd name="T85" fmla="*/ 51 h 100"/>
              <a:gd name="T86" fmla="*/ 27 w 99"/>
              <a:gd name="T87" fmla="*/ 47 h 100"/>
              <a:gd name="T88" fmla="*/ 32 w 99"/>
              <a:gd name="T89" fmla="*/ 45 h 100"/>
              <a:gd name="T90" fmla="*/ 36 w 99"/>
              <a:gd name="T91" fmla="*/ 41 h 100"/>
              <a:gd name="T92" fmla="*/ 44 w 99"/>
              <a:gd name="T93" fmla="*/ 38 h 100"/>
              <a:gd name="T94" fmla="*/ 51 w 99"/>
              <a:gd name="T95" fmla="*/ 34 h 100"/>
              <a:gd name="T96" fmla="*/ 59 w 99"/>
              <a:gd name="T97" fmla="*/ 32 h 100"/>
              <a:gd name="T98" fmla="*/ 67 w 99"/>
              <a:gd name="T99" fmla="*/ 22 h 100"/>
              <a:gd name="T100" fmla="*/ 76 w 99"/>
              <a:gd name="T101" fmla="*/ 15 h 100"/>
              <a:gd name="T102" fmla="*/ 86 w 99"/>
              <a:gd name="T103" fmla="*/ 7 h 100"/>
              <a:gd name="T104" fmla="*/ 95 w 99"/>
              <a:gd name="T105" fmla="*/ 0 h 100"/>
              <a:gd name="T106" fmla="*/ 95 w 99"/>
              <a:gd name="T10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9" h="100">
                <a:moveTo>
                  <a:pt x="95" y="0"/>
                </a:moveTo>
                <a:lnTo>
                  <a:pt x="97" y="2"/>
                </a:lnTo>
                <a:lnTo>
                  <a:pt x="99" y="7"/>
                </a:lnTo>
                <a:lnTo>
                  <a:pt x="97" y="11"/>
                </a:lnTo>
                <a:lnTo>
                  <a:pt x="97" y="17"/>
                </a:lnTo>
                <a:lnTo>
                  <a:pt x="93" y="22"/>
                </a:lnTo>
                <a:lnTo>
                  <a:pt x="91" y="28"/>
                </a:lnTo>
                <a:lnTo>
                  <a:pt x="89" y="34"/>
                </a:lnTo>
                <a:lnTo>
                  <a:pt x="91" y="40"/>
                </a:lnTo>
                <a:lnTo>
                  <a:pt x="82" y="49"/>
                </a:lnTo>
                <a:lnTo>
                  <a:pt x="72" y="60"/>
                </a:lnTo>
                <a:lnTo>
                  <a:pt x="63" y="70"/>
                </a:lnTo>
                <a:lnTo>
                  <a:pt x="53" y="79"/>
                </a:lnTo>
                <a:lnTo>
                  <a:pt x="48" y="83"/>
                </a:lnTo>
                <a:lnTo>
                  <a:pt x="42" y="85"/>
                </a:lnTo>
                <a:lnTo>
                  <a:pt x="36" y="87"/>
                </a:lnTo>
                <a:lnTo>
                  <a:pt x="30" y="91"/>
                </a:lnTo>
                <a:lnTo>
                  <a:pt x="25" y="93"/>
                </a:lnTo>
                <a:lnTo>
                  <a:pt x="17" y="95"/>
                </a:lnTo>
                <a:lnTo>
                  <a:pt x="11" y="97"/>
                </a:lnTo>
                <a:lnTo>
                  <a:pt x="6" y="98"/>
                </a:lnTo>
                <a:lnTo>
                  <a:pt x="2" y="100"/>
                </a:lnTo>
                <a:lnTo>
                  <a:pt x="0" y="100"/>
                </a:lnTo>
                <a:lnTo>
                  <a:pt x="6" y="95"/>
                </a:lnTo>
                <a:lnTo>
                  <a:pt x="13" y="89"/>
                </a:lnTo>
                <a:lnTo>
                  <a:pt x="21" y="83"/>
                </a:lnTo>
                <a:lnTo>
                  <a:pt x="30" y="76"/>
                </a:lnTo>
                <a:lnTo>
                  <a:pt x="36" y="70"/>
                </a:lnTo>
                <a:lnTo>
                  <a:pt x="46" y="64"/>
                </a:lnTo>
                <a:lnTo>
                  <a:pt x="51" y="59"/>
                </a:lnTo>
                <a:lnTo>
                  <a:pt x="61" y="53"/>
                </a:lnTo>
                <a:lnTo>
                  <a:pt x="53" y="53"/>
                </a:lnTo>
                <a:lnTo>
                  <a:pt x="48" y="55"/>
                </a:lnTo>
                <a:lnTo>
                  <a:pt x="42" y="55"/>
                </a:lnTo>
                <a:lnTo>
                  <a:pt x="36" y="55"/>
                </a:lnTo>
                <a:lnTo>
                  <a:pt x="30" y="55"/>
                </a:lnTo>
                <a:lnTo>
                  <a:pt x="25" y="55"/>
                </a:lnTo>
                <a:lnTo>
                  <a:pt x="19" y="57"/>
                </a:lnTo>
                <a:lnTo>
                  <a:pt x="13" y="59"/>
                </a:lnTo>
                <a:lnTo>
                  <a:pt x="11" y="59"/>
                </a:lnTo>
                <a:lnTo>
                  <a:pt x="8" y="59"/>
                </a:lnTo>
                <a:lnTo>
                  <a:pt x="13" y="55"/>
                </a:lnTo>
                <a:lnTo>
                  <a:pt x="19" y="51"/>
                </a:lnTo>
                <a:lnTo>
                  <a:pt x="27" y="47"/>
                </a:lnTo>
                <a:lnTo>
                  <a:pt x="32" y="45"/>
                </a:lnTo>
                <a:lnTo>
                  <a:pt x="36" y="41"/>
                </a:lnTo>
                <a:lnTo>
                  <a:pt x="44" y="38"/>
                </a:lnTo>
                <a:lnTo>
                  <a:pt x="51" y="34"/>
                </a:lnTo>
                <a:lnTo>
                  <a:pt x="59" y="32"/>
                </a:lnTo>
                <a:lnTo>
                  <a:pt x="67" y="22"/>
                </a:lnTo>
                <a:lnTo>
                  <a:pt x="76" y="15"/>
                </a:lnTo>
                <a:lnTo>
                  <a:pt x="86" y="7"/>
                </a:lnTo>
                <a:lnTo>
                  <a:pt x="95" y="0"/>
                </a:lnTo>
                <a:lnTo>
                  <a:pt x="95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5" name="Freeform 135">
            <a:extLst>
              <a:ext uri="{FF2B5EF4-FFF2-40B4-BE49-F238E27FC236}">
                <a16:creationId xmlns:a16="http://schemas.microsoft.com/office/drawing/2014/main" id="{EC31A3CE-ECDB-49C8-A9FD-4FE56E327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5800725"/>
            <a:ext cx="285750" cy="217488"/>
          </a:xfrm>
          <a:custGeom>
            <a:avLst/>
            <a:gdLst>
              <a:gd name="T0" fmla="*/ 78 w 84"/>
              <a:gd name="T1" fmla="*/ 0 h 63"/>
              <a:gd name="T2" fmla="*/ 82 w 84"/>
              <a:gd name="T3" fmla="*/ 6 h 63"/>
              <a:gd name="T4" fmla="*/ 84 w 84"/>
              <a:gd name="T5" fmla="*/ 12 h 63"/>
              <a:gd name="T6" fmla="*/ 82 w 84"/>
              <a:gd name="T7" fmla="*/ 18 h 63"/>
              <a:gd name="T8" fmla="*/ 80 w 84"/>
              <a:gd name="T9" fmla="*/ 23 h 63"/>
              <a:gd name="T10" fmla="*/ 74 w 84"/>
              <a:gd name="T11" fmla="*/ 27 h 63"/>
              <a:gd name="T12" fmla="*/ 68 w 84"/>
              <a:gd name="T13" fmla="*/ 33 h 63"/>
              <a:gd name="T14" fmla="*/ 63 w 84"/>
              <a:gd name="T15" fmla="*/ 37 h 63"/>
              <a:gd name="T16" fmla="*/ 59 w 84"/>
              <a:gd name="T17" fmla="*/ 40 h 63"/>
              <a:gd name="T18" fmla="*/ 53 w 84"/>
              <a:gd name="T19" fmla="*/ 44 h 63"/>
              <a:gd name="T20" fmla="*/ 48 w 84"/>
              <a:gd name="T21" fmla="*/ 50 h 63"/>
              <a:gd name="T22" fmla="*/ 42 w 84"/>
              <a:gd name="T23" fmla="*/ 54 h 63"/>
              <a:gd name="T24" fmla="*/ 38 w 84"/>
              <a:gd name="T25" fmla="*/ 59 h 63"/>
              <a:gd name="T26" fmla="*/ 32 w 84"/>
              <a:gd name="T27" fmla="*/ 59 h 63"/>
              <a:gd name="T28" fmla="*/ 27 w 84"/>
              <a:gd name="T29" fmla="*/ 61 h 63"/>
              <a:gd name="T30" fmla="*/ 21 w 84"/>
              <a:gd name="T31" fmla="*/ 63 h 63"/>
              <a:gd name="T32" fmla="*/ 15 w 84"/>
              <a:gd name="T33" fmla="*/ 63 h 63"/>
              <a:gd name="T34" fmla="*/ 19 w 84"/>
              <a:gd name="T35" fmla="*/ 57 h 63"/>
              <a:gd name="T36" fmla="*/ 25 w 84"/>
              <a:gd name="T37" fmla="*/ 54 h 63"/>
              <a:gd name="T38" fmla="*/ 29 w 84"/>
              <a:gd name="T39" fmla="*/ 48 h 63"/>
              <a:gd name="T40" fmla="*/ 36 w 84"/>
              <a:gd name="T41" fmla="*/ 42 h 63"/>
              <a:gd name="T42" fmla="*/ 27 w 84"/>
              <a:gd name="T43" fmla="*/ 42 h 63"/>
              <a:gd name="T44" fmla="*/ 21 w 84"/>
              <a:gd name="T45" fmla="*/ 44 h 63"/>
              <a:gd name="T46" fmla="*/ 11 w 84"/>
              <a:gd name="T47" fmla="*/ 44 h 63"/>
              <a:gd name="T48" fmla="*/ 6 w 84"/>
              <a:gd name="T49" fmla="*/ 46 h 63"/>
              <a:gd name="T50" fmla="*/ 2 w 84"/>
              <a:gd name="T51" fmla="*/ 44 h 63"/>
              <a:gd name="T52" fmla="*/ 0 w 84"/>
              <a:gd name="T53" fmla="*/ 46 h 63"/>
              <a:gd name="T54" fmla="*/ 0 w 84"/>
              <a:gd name="T55" fmla="*/ 38 h 63"/>
              <a:gd name="T56" fmla="*/ 4 w 84"/>
              <a:gd name="T57" fmla="*/ 37 h 63"/>
              <a:gd name="T58" fmla="*/ 10 w 84"/>
              <a:gd name="T59" fmla="*/ 35 h 63"/>
              <a:gd name="T60" fmla="*/ 17 w 84"/>
              <a:gd name="T61" fmla="*/ 33 h 63"/>
              <a:gd name="T62" fmla="*/ 23 w 84"/>
              <a:gd name="T63" fmla="*/ 29 h 63"/>
              <a:gd name="T64" fmla="*/ 29 w 84"/>
              <a:gd name="T65" fmla="*/ 25 h 63"/>
              <a:gd name="T66" fmla="*/ 36 w 84"/>
              <a:gd name="T67" fmla="*/ 23 h 63"/>
              <a:gd name="T68" fmla="*/ 42 w 84"/>
              <a:gd name="T69" fmla="*/ 21 h 63"/>
              <a:gd name="T70" fmla="*/ 48 w 84"/>
              <a:gd name="T71" fmla="*/ 18 h 63"/>
              <a:gd name="T72" fmla="*/ 53 w 84"/>
              <a:gd name="T73" fmla="*/ 16 h 63"/>
              <a:gd name="T74" fmla="*/ 61 w 84"/>
              <a:gd name="T75" fmla="*/ 12 h 63"/>
              <a:gd name="T76" fmla="*/ 67 w 84"/>
              <a:gd name="T77" fmla="*/ 10 h 63"/>
              <a:gd name="T78" fmla="*/ 72 w 84"/>
              <a:gd name="T79" fmla="*/ 4 h 63"/>
              <a:gd name="T80" fmla="*/ 78 w 84"/>
              <a:gd name="T81" fmla="*/ 0 h 63"/>
              <a:gd name="T82" fmla="*/ 78 w 84"/>
              <a:gd name="T83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4" h="63">
                <a:moveTo>
                  <a:pt x="78" y="0"/>
                </a:moveTo>
                <a:lnTo>
                  <a:pt x="82" y="6"/>
                </a:lnTo>
                <a:lnTo>
                  <a:pt x="84" y="12"/>
                </a:lnTo>
                <a:lnTo>
                  <a:pt x="82" y="18"/>
                </a:lnTo>
                <a:lnTo>
                  <a:pt x="80" y="23"/>
                </a:lnTo>
                <a:lnTo>
                  <a:pt x="74" y="27"/>
                </a:lnTo>
                <a:lnTo>
                  <a:pt x="68" y="33"/>
                </a:lnTo>
                <a:lnTo>
                  <a:pt x="63" y="37"/>
                </a:lnTo>
                <a:lnTo>
                  <a:pt x="59" y="40"/>
                </a:lnTo>
                <a:lnTo>
                  <a:pt x="53" y="44"/>
                </a:lnTo>
                <a:lnTo>
                  <a:pt x="48" y="50"/>
                </a:lnTo>
                <a:lnTo>
                  <a:pt x="42" y="54"/>
                </a:lnTo>
                <a:lnTo>
                  <a:pt x="38" y="59"/>
                </a:lnTo>
                <a:lnTo>
                  <a:pt x="32" y="59"/>
                </a:lnTo>
                <a:lnTo>
                  <a:pt x="27" y="61"/>
                </a:lnTo>
                <a:lnTo>
                  <a:pt x="21" y="63"/>
                </a:lnTo>
                <a:lnTo>
                  <a:pt x="15" y="63"/>
                </a:lnTo>
                <a:lnTo>
                  <a:pt x="19" y="57"/>
                </a:lnTo>
                <a:lnTo>
                  <a:pt x="25" y="54"/>
                </a:lnTo>
                <a:lnTo>
                  <a:pt x="29" y="48"/>
                </a:lnTo>
                <a:lnTo>
                  <a:pt x="36" y="42"/>
                </a:lnTo>
                <a:lnTo>
                  <a:pt x="27" y="42"/>
                </a:lnTo>
                <a:lnTo>
                  <a:pt x="21" y="44"/>
                </a:lnTo>
                <a:lnTo>
                  <a:pt x="11" y="44"/>
                </a:lnTo>
                <a:lnTo>
                  <a:pt x="6" y="46"/>
                </a:lnTo>
                <a:lnTo>
                  <a:pt x="2" y="44"/>
                </a:lnTo>
                <a:lnTo>
                  <a:pt x="0" y="46"/>
                </a:lnTo>
                <a:lnTo>
                  <a:pt x="0" y="38"/>
                </a:lnTo>
                <a:lnTo>
                  <a:pt x="4" y="37"/>
                </a:lnTo>
                <a:lnTo>
                  <a:pt x="10" y="35"/>
                </a:lnTo>
                <a:lnTo>
                  <a:pt x="17" y="33"/>
                </a:lnTo>
                <a:lnTo>
                  <a:pt x="23" y="29"/>
                </a:lnTo>
                <a:lnTo>
                  <a:pt x="29" y="25"/>
                </a:lnTo>
                <a:lnTo>
                  <a:pt x="36" y="23"/>
                </a:lnTo>
                <a:lnTo>
                  <a:pt x="42" y="21"/>
                </a:lnTo>
                <a:lnTo>
                  <a:pt x="48" y="18"/>
                </a:lnTo>
                <a:lnTo>
                  <a:pt x="53" y="16"/>
                </a:lnTo>
                <a:lnTo>
                  <a:pt x="61" y="12"/>
                </a:lnTo>
                <a:lnTo>
                  <a:pt x="67" y="10"/>
                </a:lnTo>
                <a:lnTo>
                  <a:pt x="72" y="4"/>
                </a:ln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6" name="Freeform 136">
            <a:extLst>
              <a:ext uri="{FF2B5EF4-FFF2-40B4-BE49-F238E27FC236}">
                <a16:creationId xmlns:a16="http://schemas.microsoft.com/office/drawing/2014/main" id="{720DA804-3A63-41F5-B4A6-14269A72F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5807075"/>
            <a:ext cx="196850" cy="230188"/>
          </a:xfrm>
          <a:custGeom>
            <a:avLst/>
            <a:gdLst>
              <a:gd name="T0" fmla="*/ 3 w 57"/>
              <a:gd name="T1" fmla="*/ 0 h 69"/>
              <a:gd name="T2" fmla="*/ 9 w 57"/>
              <a:gd name="T3" fmla="*/ 0 h 69"/>
              <a:gd name="T4" fmla="*/ 17 w 57"/>
              <a:gd name="T5" fmla="*/ 2 h 69"/>
              <a:gd name="T6" fmla="*/ 21 w 57"/>
              <a:gd name="T7" fmla="*/ 6 h 69"/>
              <a:gd name="T8" fmla="*/ 22 w 57"/>
              <a:gd name="T9" fmla="*/ 12 h 69"/>
              <a:gd name="T10" fmla="*/ 28 w 57"/>
              <a:gd name="T11" fmla="*/ 21 h 69"/>
              <a:gd name="T12" fmla="*/ 34 w 57"/>
              <a:gd name="T13" fmla="*/ 31 h 69"/>
              <a:gd name="T14" fmla="*/ 38 w 57"/>
              <a:gd name="T15" fmla="*/ 40 h 69"/>
              <a:gd name="T16" fmla="*/ 43 w 57"/>
              <a:gd name="T17" fmla="*/ 50 h 69"/>
              <a:gd name="T18" fmla="*/ 51 w 57"/>
              <a:gd name="T19" fmla="*/ 57 h 69"/>
              <a:gd name="T20" fmla="*/ 57 w 57"/>
              <a:gd name="T21" fmla="*/ 69 h 69"/>
              <a:gd name="T22" fmla="*/ 49 w 57"/>
              <a:gd name="T23" fmla="*/ 63 h 69"/>
              <a:gd name="T24" fmla="*/ 41 w 57"/>
              <a:gd name="T25" fmla="*/ 59 h 69"/>
              <a:gd name="T26" fmla="*/ 34 w 57"/>
              <a:gd name="T27" fmla="*/ 54 h 69"/>
              <a:gd name="T28" fmla="*/ 26 w 57"/>
              <a:gd name="T29" fmla="*/ 50 h 69"/>
              <a:gd name="T30" fmla="*/ 21 w 57"/>
              <a:gd name="T31" fmla="*/ 42 h 69"/>
              <a:gd name="T32" fmla="*/ 17 w 57"/>
              <a:gd name="T33" fmla="*/ 36 h 69"/>
              <a:gd name="T34" fmla="*/ 11 w 57"/>
              <a:gd name="T35" fmla="*/ 27 h 69"/>
              <a:gd name="T36" fmla="*/ 5 w 57"/>
              <a:gd name="T37" fmla="*/ 21 h 69"/>
              <a:gd name="T38" fmla="*/ 3 w 57"/>
              <a:gd name="T39" fmla="*/ 16 h 69"/>
              <a:gd name="T40" fmla="*/ 2 w 57"/>
              <a:gd name="T41" fmla="*/ 10 h 69"/>
              <a:gd name="T42" fmla="*/ 0 w 57"/>
              <a:gd name="T43" fmla="*/ 6 h 69"/>
              <a:gd name="T44" fmla="*/ 3 w 57"/>
              <a:gd name="T45" fmla="*/ 0 h 69"/>
              <a:gd name="T46" fmla="*/ 3 w 57"/>
              <a:gd name="T4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" h="69">
                <a:moveTo>
                  <a:pt x="3" y="0"/>
                </a:moveTo>
                <a:lnTo>
                  <a:pt x="9" y="0"/>
                </a:lnTo>
                <a:lnTo>
                  <a:pt x="17" y="2"/>
                </a:lnTo>
                <a:lnTo>
                  <a:pt x="21" y="6"/>
                </a:lnTo>
                <a:lnTo>
                  <a:pt x="22" y="12"/>
                </a:lnTo>
                <a:lnTo>
                  <a:pt x="28" y="21"/>
                </a:lnTo>
                <a:lnTo>
                  <a:pt x="34" y="31"/>
                </a:lnTo>
                <a:lnTo>
                  <a:pt x="38" y="40"/>
                </a:lnTo>
                <a:lnTo>
                  <a:pt x="43" y="50"/>
                </a:lnTo>
                <a:lnTo>
                  <a:pt x="51" y="57"/>
                </a:lnTo>
                <a:lnTo>
                  <a:pt x="57" y="69"/>
                </a:lnTo>
                <a:lnTo>
                  <a:pt x="49" y="63"/>
                </a:lnTo>
                <a:lnTo>
                  <a:pt x="41" y="59"/>
                </a:lnTo>
                <a:lnTo>
                  <a:pt x="34" y="54"/>
                </a:lnTo>
                <a:lnTo>
                  <a:pt x="26" y="50"/>
                </a:lnTo>
                <a:lnTo>
                  <a:pt x="21" y="42"/>
                </a:lnTo>
                <a:lnTo>
                  <a:pt x="17" y="36"/>
                </a:lnTo>
                <a:lnTo>
                  <a:pt x="11" y="27"/>
                </a:lnTo>
                <a:lnTo>
                  <a:pt x="5" y="21"/>
                </a:lnTo>
                <a:lnTo>
                  <a:pt x="3" y="16"/>
                </a:lnTo>
                <a:lnTo>
                  <a:pt x="2" y="10"/>
                </a:lnTo>
                <a:lnTo>
                  <a:pt x="0" y="6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7" name="Freeform 137">
            <a:extLst>
              <a:ext uri="{FF2B5EF4-FFF2-40B4-BE49-F238E27FC236}">
                <a16:creationId xmlns:a16="http://schemas.microsoft.com/office/drawing/2014/main" id="{317D85B1-85C5-441A-818C-5E4DA0166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575" y="5827713"/>
            <a:ext cx="217488" cy="292100"/>
          </a:xfrm>
          <a:custGeom>
            <a:avLst/>
            <a:gdLst>
              <a:gd name="T0" fmla="*/ 55 w 65"/>
              <a:gd name="T1" fmla="*/ 0 h 86"/>
              <a:gd name="T2" fmla="*/ 61 w 65"/>
              <a:gd name="T3" fmla="*/ 0 h 86"/>
              <a:gd name="T4" fmla="*/ 65 w 65"/>
              <a:gd name="T5" fmla="*/ 6 h 86"/>
              <a:gd name="T6" fmla="*/ 65 w 65"/>
              <a:gd name="T7" fmla="*/ 11 h 86"/>
              <a:gd name="T8" fmla="*/ 63 w 65"/>
              <a:gd name="T9" fmla="*/ 17 h 86"/>
              <a:gd name="T10" fmla="*/ 57 w 65"/>
              <a:gd name="T11" fmla="*/ 27 h 86"/>
              <a:gd name="T12" fmla="*/ 52 w 65"/>
              <a:gd name="T13" fmla="*/ 36 h 86"/>
              <a:gd name="T14" fmla="*/ 48 w 65"/>
              <a:gd name="T15" fmla="*/ 44 h 86"/>
              <a:gd name="T16" fmla="*/ 42 w 65"/>
              <a:gd name="T17" fmla="*/ 53 h 86"/>
              <a:gd name="T18" fmla="*/ 34 w 65"/>
              <a:gd name="T19" fmla="*/ 59 h 86"/>
              <a:gd name="T20" fmla="*/ 27 w 65"/>
              <a:gd name="T21" fmla="*/ 68 h 86"/>
              <a:gd name="T22" fmla="*/ 19 w 65"/>
              <a:gd name="T23" fmla="*/ 76 h 86"/>
              <a:gd name="T24" fmla="*/ 12 w 65"/>
              <a:gd name="T25" fmla="*/ 84 h 86"/>
              <a:gd name="T26" fmla="*/ 6 w 65"/>
              <a:gd name="T27" fmla="*/ 84 h 86"/>
              <a:gd name="T28" fmla="*/ 0 w 65"/>
              <a:gd name="T29" fmla="*/ 86 h 86"/>
              <a:gd name="T30" fmla="*/ 4 w 65"/>
              <a:gd name="T31" fmla="*/ 78 h 86"/>
              <a:gd name="T32" fmla="*/ 8 w 65"/>
              <a:gd name="T33" fmla="*/ 72 h 86"/>
              <a:gd name="T34" fmla="*/ 14 w 65"/>
              <a:gd name="T35" fmla="*/ 63 h 86"/>
              <a:gd name="T36" fmla="*/ 19 w 65"/>
              <a:gd name="T37" fmla="*/ 55 h 86"/>
              <a:gd name="T38" fmla="*/ 25 w 65"/>
              <a:gd name="T39" fmla="*/ 48 h 86"/>
              <a:gd name="T40" fmla="*/ 31 w 65"/>
              <a:gd name="T41" fmla="*/ 40 h 86"/>
              <a:gd name="T42" fmla="*/ 38 w 65"/>
              <a:gd name="T43" fmla="*/ 32 h 86"/>
              <a:gd name="T44" fmla="*/ 46 w 65"/>
              <a:gd name="T45" fmla="*/ 25 h 86"/>
              <a:gd name="T46" fmla="*/ 46 w 65"/>
              <a:gd name="T47" fmla="*/ 17 h 86"/>
              <a:gd name="T48" fmla="*/ 50 w 65"/>
              <a:gd name="T49" fmla="*/ 10 h 86"/>
              <a:gd name="T50" fmla="*/ 52 w 65"/>
              <a:gd name="T51" fmla="*/ 4 h 86"/>
              <a:gd name="T52" fmla="*/ 55 w 65"/>
              <a:gd name="T53" fmla="*/ 0 h 86"/>
              <a:gd name="T54" fmla="*/ 55 w 65"/>
              <a:gd name="T5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5" h="86">
                <a:moveTo>
                  <a:pt x="55" y="0"/>
                </a:moveTo>
                <a:lnTo>
                  <a:pt x="61" y="0"/>
                </a:lnTo>
                <a:lnTo>
                  <a:pt x="65" y="6"/>
                </a:lnTo>
                <a:lnTo>
                  <a:pt x="65" y="11"/>
                </a:lnTo>
                <a:lnTo>
                  <a:pt x="63" y="17"/>
                </a:lnTo>
                <a:lnTo>
                  <a:pt x="57" y="27"/>
                </a:lnTo>
                <a:lnTo>
                  <a:pt x="52" y="36"/>
                </a:lnTo>
                <a:lnTo>
                  <a:pt x="48" y="44"/>
                </a:lnTo>
                <a:lnTo>
                  <a:pt x="42" y="53"/>
                </a:lnTo>
                <a:lnTo>
                  <a:pt x="34" y="59"/>
                </a:lnTo>
                <a:lnTo>
                  <a:pt x="27" y="68"/>
                </a:lnTo>
                <a:lnTo>
                  <a:pt x="19" y="76"/>
                </a:lnTo>
                <a:lnTo>
                  <a:pt x="12" y="84"/>
                </a:lnTo>
                <a:lnTo>
                  <a:pt x="6" y="84"/>
                </a:lnTo>
                <a:lnTo>
                  <a:pt x="0" y="86"/>
                </a:lnTo>
                <a:lnTo>
                  <a:pt x="4" y="78"/>
                </a:lnTo>
                <a:lnTo>
                  <a:pt x="8" y="72"/>
                </a:lnTo>
                <a:lnTo>
                  <a:pt x="14" y="63"/>
                </a:lnTo>
                <a:lnTo>
                  <a:pt x="19" y="55"/>
                </a:lnTo>
                <a:lnTo>
                  <a:pt x="25" y="48"/>
                </a:lnTo>
                <a:lnTo>
                  <a:pt x="31" y="40"/>
                </a:lnTo>
                <a:lnTo>
                  <a:pt x="38" y="32"/>
                </a:lnTo>
                <a:lnTo>
                  <a:pt x="46" y="25"/>
                </a:lnTo>
                <a:lnTo>
                  <a:pt x="46" y="17"/>
                </a:lnTo>
                <a:lnTo>
                  <a:pt x="50" y="10"/>
                </a:lnTo>
                <a:lnTo>
                  <a:pt x="52" y="4"/>
                </a:lnTo>
                <a:lnTo>
                  <a:pt x="55" y="0"/>
                </a:lnTo>
                <a:lnTo>
                  <a:pt x="55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8" name="Freeform 138">
            <a:extLst>
              <a:ext uri="{FF2B5EF4-FFF2-40B4-BE49-F238E27FC236}">
                <a16:creationId xmlns:a16="http://schemas.microsoft.com/office/drawing/2014/main" id="{9BA0DBE2-59E8-4BB3-A640-B596B815B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5854700"/>
            <a:ext cx="209550" cy="203200"/>
          </a:xfrm>
          <a:custGeom>
            <a:avLst/>
            <a:gdLst>
              <a:gd name="T0" fmla="*/ 4 w 63"/>
              <a:gd name="T1" fmla="*/ 0 h 60"/>
              <a:gd name="T2" fmla="*/ 10 w 63"/>
              <a:gd name="T3" fmla="*/ 0 h 60"/>
              <a:gd name="T4" fmla="*/ 17 w 63"/>
              <a:gd name="T5" fmla="*/ 0 h 60"/>
              <a:gd name="T6" fmla="*/ 23 w 63"/>
              <a:gd name="T7" fmla="*/ 3 h 60"/>
              <a:gd name="T8" fmla="*/ 29 w 63"/>
              <a:gd name="T9" fmla="*/ 7 h 60"/>
              <a:gd name="T10" fmla="*/ 36 w 63"/>
              <a:gd name="T11" fmla="*/ 13 h 60"/>
              <a:gd name="T12" fmla="*/ 46 w 63"/>
              <a:gd name="T13" fmla="*/ 21 h 60"/>
              <a:gd name="T14" fmla="*/ 55 w 63"/>
              <a:gd name="T15" fmla="*/ 28 h 60"/>
              <a:gd name="T16" fmla="*/ 63 w 63"/>
              <a:gd name="T17" fmla="*/ 36 h 60"/>
              <a:gd name="T18" fmla="*/ 55 w 63"/>
              <a:gd name="T19" fmla="*/ 36 h 60"/>
              <a:gd name="T20" fmla="*/ 51 w 63"/>
              <a:gd name="T21" fmla="*/ 36 h 60"/>
              <a:gd name="T22" fmla="*/ 48 w 63"/>
              <a:gd name="T23" fmla="*/ 38 h 60"/>
              <a:gd name="T24" fmla="*/ 46 w 63"/>
              <a:gd name="T25" fmla="*/ 41 h 60"/>
              <a:gd name="T26" fmla="*/ 44 w 63"/>
              <a:gd name="T27" fmla="*/ 45 h 60"/>
              <a:gd name="T28" fmla="*/ 44 w 63"/>
              <a:gd name="T29" fmla="*/ 49 h 60"/>
              <a:gd name="T30" fmla="*/ 44 w 63"/>
              <a:gd name="T31" fmla="*/ 55 h 60"/>
              <a:gd name="T32" fmla="*/ 48 w 63"/>
              <a:gd name="T33" fmla="*/ 60 h 60"/>
              <a:gd name="T34" fmla="*/ 40 w 63"/>
              <a:gd name="T35" fmla="*/ 60 h 60"/>
              <a:gd name="T36" fmla="*/ 36 w 63"/>
              <a:gd name="T37" fmla="*/ 59 h 60"/>
              <a:gd name="T38" fmla="*/ 34 w 63"/>
              <a:gd name="T39" fmla="*/ 53 h 60"/>
              <a:gd name="T40" fmla="*/ 31 w 63"/>
              <a:gd name="T41" fmla="*/ 47 h 60"/>
              <a:gd name="T42" fmla="*/ 25 w 63"/>
              <a:gd name="T43" fmla="*/ 38 h 60"/>
              <a:gd name="T44" fmla="*/ 19 w 63"/>
              <a:gd name="T45" fmla="*/ 30 h 60"/>
              <a:gd name="T46" fmla="*/ 13 w 63"/>
              <a:gd name="T47" fmla="*/ 21 h 60"/>
              <a:gd name="T48" fmla="*/ 10 w 63"/>
              <a:gd name="T49" fmla="*/ 13 h 60"/>
              <a:gd name="T50" fmla="*/ 4 w 63"/>
              <a:gd name="T51" fmla="*/ 5 h 60"/>
              <a:gd name="T52" fmla="*/ 0 w 63"/>
              <a:gd name="T53" fmla="*/ 5 h 60"/>
              <a:gd name="T54" fmla="*/ 0 w 63"/>
              <a:gd name="T55" fmla="*/ 2 h 60"/>
              <a:gd name="T56" fmla="*/ 4 w 63"/>
              <a:gd name="T57" fmla="*/ 0 h 60"/>
              <a:gd name="T58" fmla="*/ 4 w 63"/>
              <a:gd name="T5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3" h="60">
                <a:moveTo>
                  <a:pt x="4" y="0"/>
                </a:moveTo>
                <a:lnTo>
                  <a:pt x="10" y="0"/>
                </a:lnTo>
                <a:lnTo>
                  <a:pt x="17" y="0"/>
                </a:lnTo>
                <a:lnTo>
                  <a:pt x="23" y="3"/>
                </a:lnTo>
                <a:lnTo>
                  <a:pt x="29" y="7"/>
                </a:lnTo>
                <a:lnTo>
                  <a:pt x="36" y="13"/>
                </a:lnTo>
                <a:lnTo>
                  <a:pt x="46" y="21"/>
                </a:lnTo>
                <a:lnTo>
                  <a:pt x="55" y="28"/>
                </a:lnTo>
                <a:lnTo>
                  <a:pt x="63" y="36"/>
                </a:lnTo>
                <a:lnTo>
                  <a:pt x="55" y="36"/>
                </a:lnTo>
                <a:lnTo>
                  <a:pt x="51" y="36"/>
                </a:lnTo>
                <a:lnTo>
                  <a:pt x="48" y="38"/>
                </a:lnTo>
                <a:lnTo>
                  <a:pt x="46" y="41"/>
                </a:lnTo>
                <a:lnTo>
                  <a:pt x="44" y="45"/>
                </a:lnTo>
                <a:lnTo>
                  <a:pt x="44" y="49"/>
                </a:lnTo>
                <a:lnTo>
                  <a:pt x="44" y="55"/>
                </a:lnTo>
                <a:lnTo>
                  <a:pt x="48" y="60"/>
                </a:lnTo>
                <a:lnTo>
                  <a:pt x="40" y="60"/>
                </a:lnTo>
                <a:lnTo>
                  <a:pt x="36" y="59"/>
                </a:lnTo>
                <a:lnTo>
                  <a:pt x="34" y="53"/>
                </a:lnTo>
                <a:lnTo>
                  <a:pt x="31" y="47"/>
                </a:lnTo>
                <a:lnTo>
                  <a:pt x="25" y="38"/>
                </a:lnTo>
                <a:lnTo>
                  <a:pt x="19" y="30"/>
                </a:lnTo>
                <a:lnTo>
                  <a:pt x="13" y="21"/>
                </a:lnTo>
                <a:lnTo>
                  <a:pt x="10" y="13"/>
                </a:lnTo>
                <a:lnTo>
                  <a:pt x="4" y="5"/>
                </a:lnTo>
                <a:lnTo>
                  <a:pt x="0" y="5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9" name="Freeform 139">
            <a:extLst>
              <a:ext uri="{FF2B5EF4-FFF2-40B4-BE49-F238E27FC236}">
                <a16:creationId xmlns:a16="http://schemas.microsoft.com/office/drawing/2014/main" id="{34280216-4D5F-4C61-BA56-8718145C5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00" y="5861051"/>
            <a:ext cx="217488" cy="244475"/>
          </a:xfrm>
          <a:custGeom>
            <a:avLst/>
            <a:gdLst>
              <a:gd name="T0" fmla="*/ 55 w 65"/>
              <a:gd name="T1" fmla="*/ 0 h 72"/>
              <a:gd name="T2" fmla="*/ 59 w 65"/>
              <a:gd name="T3" fmla="*/ 1 h 72"/>
              <a:gd name="T4" fmla="*/ 63 w 65"/>
              <a:gd name="T5" fmla="*/ 5 h 72"/>
              <a:gd name="T6" fmla="*/ 65 w 65"/>
              <a:gd name="T7" fmla="*/ 11 h 72"/>
              <a:gd name="T8" fmla="*/ 63 w 65"/>
              <a:gd name="T9" fmla="*/ 17 h 72"/>
              <a:gd name="T10" fmla="*/ 55 w 65"/>
              <a:gd name="T11" fmla="*/ 22 h 72"/>
              <a:gd name="T12" fmla="*/ 50 w 65"/>
              <a:gd name="T13" fmla="*/ 30 h 72"/>
              <a:gd name="T14" fmla="*/ 46 w 65"/>
              <a:gd name="T15" fmla="*/ 36 h 72"/>
              <a:gd name="T16" fmla="*/ 40 w 65"/>
              <a:gd name="T17" fmla="*/ 43 h 72"/>
              <a:gd name="T18" fmla="*/ 31 w 65"/>
              <a:gd name="T19" fmla="*/ 49 h 72"/>
              <a:gd name="T20" fmla="*/ 23 w 65"/>
              <a:gd name="T21" fmla="*/ 57 h 72"/>
              <a:gd name="T22" fmla="*/ 14 w 65"/>
              <a:gd name="T23" fmla="*/ 62 h 72"/>
              <a:gd name="T24" fmla="*/ 6 w 65"/>
              <a:gd name="T25" fmla="*/ 68 h 72"/>
              <a:gd name="T26" fmla="*/ 2 w 65"/>
              <a:gd name="T27" fmla="*/ 70 h 72"/>
              <a:gd name="T28" fmla="*/ 0 w 65"/>
              <a:gd name="T29" fmla="*/ 72 h 72"/>
              <a:gd name="T30" fmla="*/ 2 w 65"/>
              <a:gd name="T31" fmla="*/ 60 h 72"/>
              <a:gd name="T32" fmla="*/ 8 w 65"/>
              <a:gd name="T33" fmla="*/ 51 h 72"/>
              <a:gd name="T34" fmla="*/ 12 w 65"/>
              <a:gd name="T35" fmla="*/ 41 h 72"/>
              <a:gd name="T36" fmla="*/ 15 w 65"/>
              <a:gd name="T37" fmla="*/ 32 h 72"/>
              <a:gd name="T38" fmla="*/ 12 w 65"/>
              <a:gd name="T39" fmla="*/ 24 h 72"/>
              <a:gd name="T40" fmla="*/ 14 w 65"/>
              <a:gd name="T41" fmla="*/ 19 h 72"/>
              <a:gd name="T42" fmla="*/ 15 w 65"/>
              <a:gd name="T43" fmla="*/ 15 h 72"/>
              <a:gd name="T44" fmla="*/ 19 w 65"/>
              <a:gd name="T45" fmla="*/ 13 h 72"/>
              <a:gd name="T46" fmla="*/ 23 w 65"/>
              <a:gd name="T47" fmla="*/ 13 h 72"/>
              <a:gd name="T48" fmla="*/ 27 w 65"/>
              <a:gd name="T49" fmla="*/ 15 h 72"/>
              <a:gd name="T50" fmla="*/ 29 w 65"/>
              <a:gd name="T51" fmla="*/ 19 h 72"/>
              <a:gd name="T52" fmla="*/ 31 w 65"/>
              <a:gd name="T53" fmla="*/ 26 h 72"/>
              <a:gd name="T54" fmla="*/ 33 w 65"/>
              <a:gd name="T55" fmla="*/ 26 h 72"/>
              <a:gd name="T56" fmla="*/ 34 w 65"/>
              <a:gd name="T57" fmla="*/ 26 h 72"/>
              <a:gd name="T58" fmla="*/ 40 w 65"/>
              <a:gd name="T59" fmla="*/ 19 h 72"/>
              <a:gd name="T60" fmla="*/ 46 w 65"/>
              <a:gd name="T61" fmla="*/ 13 h 72"/>
              <a:gd name="T62" fmla="*/ 50 w 65"/>
              <a:gd name="T63" fmla="*/ 5 h 72"/>
              <a:gd name="T64" fmla="*/ 55 w 65"/>
              <a:gd name="T65" fmla="*/ 0 h 72"/>
              <a:gd name="T66" fmla="*/ 55 w 65"/>
              <a:gd name="T6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" h="72">
                <a:moveTo>
                  <a:pt x="55" y="0"/>
                </a:moveTo>
                <a:lnTo>
                  <a:pt x="59" y="1"/>
                </a:lnTo>
                <a:lnTo>
                  <a:pt x="63" y="5"/>
                </a:lnTo>
                <a:lnTo>
                  <a:pt x="65" y="11"/>
                </a:lnTo>
                <a:lnTo>
                  <a:pt x="63" y="17"/>
                </a:lnTo>
                <a:lnTo>
                  <a:pt x="55" y="22"/>
                </a:lnTo>
                <a:lnTo>
                  <a:pt x="50" y="30"/>
                </a:lnTo>
                <a:lnTo>
                  <a:pt x="46" y="36"/>
                </a:lnTo>
                <a:lnTo>
                  <a:pt x="40" y="43"/>
                </a:lnTo>
                <a:lnTo>
                  <a:pt x="31" y="49"/>
                </a:lnTo>
                <a:lnTo>
                  <a:pt x="23" y="57"/>
                </a:lnTo>
                <a:lnTo>
                  <a:pt x="14" y="62"/>
                </a:lnTo>
                <a:lnTo>
                  <a:pt x="6" y="68"/>
                </a:lnTo>
                <a:lnTo>
                  <a:pt x="2" y="70"/>
                </a:lnTo>
                <a:lnTo>
                  <a:pt x="0" y="72"/>
                </a:lnTo>
                <a:lnTo>
                  <a:pt x="2" y="60"/>
                </a:lnTo>
                <a:lnTo>
                  <a:pt x="8" y="51"/>
                </a:lnTo>
                <a:lnTo>
                  <a:pt x="12" y="41"/>
                </a:lnTo>
                <a:lnTo>
                  <a:pt x="15" y="32"/>
                </a:lnTo>
                <a:lnTo>
                  <a:pt x="12" y="24"/>
                </a:lnTo>
                <a:lnTo>
                  <a:pt x="14" y="19"/>
                </a:lnTo>
                <a:lnTo>
                  <a:pt x="15" y="15"/>
                </a:lnTo>
                <a:lnTo>
                  <a:pt x="19" y="13"/>
                </a:lnTo>
                <a:lnTo>
                  <a:pt x="23" y="13"/>
                </a:lnTo>
                <a:lnTo>
                  <a:pt x="27" y="15"/>
                </a:lnTo>
                <a:lnTo>
                  <a:pt x="29" y="19"/>
                </a:lnTo>
                <a:lnTo>
                  <a:pt x="31" y="26"/>
                </a:lnTo>
                <a:lnTo>
                  <a:pt x="33" y="26"/>
                </a:lnTo>
                <a:lnTo>
                  <a:pt x="34" y="26"/>
                </a:lnTo>
                <a:lnTo>
                  <a:pt x="40" y="19"/>
                </a:lnTo>
                <a:lnTo>
                  <a:pt x="46" y="13"/>
                </a:lnTo>
                <a:lnTo>
                  <a:pt x="50" y="5"/>
                </a:lnTo>
                <a:lnTo>
                  <a:pt x="55" y="0"/>
                </a:lnTo>
                <a:lnTo>
                  <a:pt x="55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0" name="Freeform 140">
            <a:extLst>
              <a:ext uri="{FF2B5EF4-FFF2-40B4-BE49-F238E27FC236}">
                <a16:creationId xmlns:a16="http://schemas.microsoft.com/office/drawing/2014/main" id="{33EE1931-512B-4B35-B87F-333FF883A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925" y="5881688"/>
            <a:ext cx="184150" cy="203200"/>
          </a:xfrm>
          <a:custGeom>
            <a:avLst/>
            <a:gdLst>
              <a:gd name="T0" fmla="*/ 44 w 53"/>
              <a:gd name="T1" fmla="*/ 0 h 61"/>
              <a:gd name="T2" fmla="*/ 47 w 53"/>
              <a:gd name="T3" fmla="*/ 2 h 61"/>
              <a:gd name="T4" fmla="*/ 51 w 53"/>
              <a:gd name="T5" fmla="*/ 8 h 61"/>
              <a:gd name="T6" fmla="*/ 53 w 53"/>
              <a:gd name="T7" fmla="*/ 14 h 61"/>
              <a:gd name="T8" fmla="*/ 53 w 53"/>
              <a:gd name="T9" fmla="*/ 19 h 61"/>
              <a:gd name="T10" fmla="*/ 49 w 53"/>
              <a:gd name="T11" fmla="*/ 25 h 61"/>
              <a:gd name="T12" fmla="*/ 47 w 53"/>
              <a:gd name="T13" fmla="*/ 33 h 61"/>
              <a:gd name="T14" fmla="*/ 42 w 53"/>
              <a:gd name="T15" fmla="*/ 36 h 61"/>
              <a:gd name="T16" fmla="*/ 38 w 53"/>
              <a:gd name="T17" fmla="*/ 42 h 61"/>
              <a:gd name="T18" fmla="*/ 28 w 53"/>
              <a:gd name="T19" fmla="*/ 46 h 61"/>
              <a:gd name="T20" fmla="*/ 21 w 53"/>
              <a:gd name="T21" fmla="*/ 52 h 61"/>
              <a:gd name="T22" fmla="*/ 11 w 53"/>
              <a:gd name="T23" fmla="*/ 57 h 61"/>
              <a:gd name="T24" fmla="*/ 4 w 53"/>
              <a:gd name="T25" fmla="*/ 61 h 61"/>
              <a:gd name="T26" fmla="*/ 0 w 53"/>
              <a:gd name="T27" fmla="*/ 55 h 61"/>
              <a:gd name="T28" fmla="*/ 2 w 53"/>
              <a:gd name="T29" fmla="*/ 50 h 61"/>
              <a:gd name="T30" fmla="*/ 6 w 53"/>
              <a:gd name="T31" fmla="*/ 44 h 61"/>
              <a:gd name="T32" fmla="*/ 11 w 53"/>
              <a:gd name="T33" fmla="*/ 40 h 61"/>
              <a:gd name="T34" fmla="*/ 21 w 53"/>
              <a:gd name="T35" fmla="*/ 33 h 61"/>
              <a:gd name="T36" fmla="*/ 32 w 53"/>
              <a:gd name="T37" fmla="*/ 25 h 61"/>
              <a:gd name="T38" fmla="*/ 34 w 53"/>
              <a:gd name="T39" fmla="*/ 19 h 61"/>
              <a:gd name="T40" fmla="*/ 38 w 53"/>
              <a:gd name="T41" fmla="*/ 14 h 61"/>
              <a:gd name="T42" fmla="*/ 40 w 53"/>
              <a:gd name="T43" fmla="*/ 6 h 61"/>
              <a:gd name="T44" fmla="*/ 44 w 53"/>
              <a:gd name="T45" fmla="*/ 0 h 61"/>
              <a:gd name="T46" fmla="*/ 44 w 53"/>
              <a:gd name="T4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" h="61">
                <a:moveTo>
                  <a:pt x="44" y="0"/>
                </a:moveTo>
                <a:lnTo>
                  <a:pt x="47" y="2"/>
                </a:lnTo>
                <a:lnTo>
                  <a:pt x="51" y="8"/>
                </a:lnTo>
                <a:lnTo>
                  <a:pt x="53" y="14"/>
                </a:lnTo>
                <a:lnTo>
                  <a:pt x="53" y="19"/>
                </a:lnTo>
                <a:lnTo>
                  <a:pt x="49" y="25"/>
                </a:lnTo>
                <a:lnTo>
                  <a:pt x="47" y="33"/>
                </a:lnTo>
                <a:lnTo>
                  <a:pt x="42" y="36"/>
                </a:lnTo>
                <a:lnTo>
                  <a:pt x="38" y="42"/>
                </a:lnTo>
                <a:lnTo>
                  <a:pt x="28" y="46"/>
                </a:lnTo>
                <a:lnTo>
                  <a:pt x="21" y="52"/>
                </a:lnTo>
                <a:lnTo>
                  <a:pt x="11" y="57"/>
                </a:lnTo>
                <a:lnTo>
                  <a:pt x="4" y="61"/>
                </a:lnTo>
                <a:lnTo>
                  <a:pt x="0" y="55"/>
                </a:lnTo>
                <a:lnTo>
                  <a:pt x="2" y="50"/>
                </a:lnTo>
                <a:lnTo>
                  <a:pt x="6" y="44"/>
                </a:lnTo>
                <a:lnTo>
                  <a:pt x="11" y="40"/>
                </a:lnTo>
                <a:lnTo>
                  <a:pt x="21" y="33"/>
                </a:lnTo>
                <a:lnTo>
                  <a:pt x="32" y="25"/>
                </a:lnTo>
                <a:lnTo>
                  <a:pt x="34" y="19"/>
                </a:lnTo>
                <a:lnTo>
                  <a:pt x="38" y="14"/>
                </a:lnTo>
                <a:lnTo>
                  <a:pt x="40" y="6"/>
                </a:lnTo>
                <a:lnTo>
                  <a:pt x="44" y="0"/>
                </a:lnTo>
                <a:lnTo>
                  <a:pt x="44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1" name="Freeform 141">
            <a:extLst>
              <a:ext uri="{FF2B5EF4-FFF2-40B4-BE49-F238E27FC236}">
                <a16:creationId xmlns:a16="http://schemas.microsoft.com/office/drawing/2014/main" id="{8644880F-AB8C-4E97-85A1-0EE508F04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738" y="5916614"/>
            <a:ext cx="373062" cy="155575"/>
          </a:xfrm>
          <a:custGeom>
            <a:avLst/>
            <a:gdLst>
              <a:gd name="T0" fmla="*/ 4 w 111"/>
              <a:gd name="T1" fmla="*/ 0 h 45"/>
              <a:gd name="T2" fmla="*/ 12 w 111"/>
              <a:gd name="T3" fmla="*/ 2 h 45"/>
              <a:gd name="T4" fmla="*/ 19 w 111"/>
              <a:gd name="T5" fmla="*/ 3 h 45"/>
              <a:gd name="T6" fmla="*/ 29 w 111"/>
              <a:gd name="T7" fmla="*/ 5 h 45"/>
              <a:gd name="T8" fmla="*/ 38 w 111"/>
              <a:gd name="T9" fmla="*/ 7 h 45"/>
              <a:gd name="T10" fmla="*/ 46 w 111"/>
              <a:gd name="T11" fmla="*/ 9 h 45"/>
              <a:gd name="T12" fmla="*/ 54 w 111"/>
              <a:gd name="T13" fmla="*/ 11 h 45"/>
              <a:gd name="T14" fmla="*/ 63 w 111"/>
              <a:gd name="T15" fmla="*/ 13 h 45"/>
              <a:gd name="T16" fmla="*/ 73 w 111"/>
              <a:gd name="T17" fmla="*/ 15 h 45"/>
              <a:gd name="T18" fmla="*/ 80 w 111"/>
              <a:gd name="T19" fmla="*/ 15 h 45"/>
              <a:gd name="T20" fmla="*/ 88 w 111"/>
              <a:gd name="T21" fmla="*/ 15 h 45"/>
              <a:gd name="T22" fmla="*/ 97 w 111"/>
              <a:gd name="T23" fmla="*/ 13 h 45"/>
              <a:gd name="T24" fmla="*/ 105 w 111"/>
              <a:gd name="T25" fmla="*/ 13 h 45"/>
              <a:gd name="T26" fmla="*/ 109 w 111"/>
              <a:gd name="T27" fmla="*/ 17 h 45"/>
              <a:gd name="T28" fmla="*/ 111 w 111"/>
              <a:gd name="T29" fmla="*/ 22 h 45"/>
              <a:gd name="T30" fmla="*/ 109 w 111"/>
              <a:gd name="T31" fmla="*/ 26 h 45"/>
              <a:gd name="T32" fmla="*/ 103 w 111"/>
              <a:gd name="T33" fmla="*/ 28 h 45"/>
              <a:gd name="T34" fmla="*/ 94 w 111"/>
              <a:gd name="T35" fmla="*/ 30 h 45"/>
              <a:gd name="T36" fmla="*/ 84 w 111"/>
              <a:gd name="T37" fmla="*/ 32 h 45"/>
              <a:gd name="T38" fmla="*/ 75 w 111"/>
              <a:gd name="T39" fmla="*/ 32 h 45"/>
              <a:gd name="T40" fmla="*/ 65 w 111"/>
              <a:gd name="T41" fmla="*/ 36 h 45"/>
              <a:gd name="T42" fmla="*/ 54 w 111"/>
              <a:gd name="T43" fmla="*/ 36 h 45"/>
              <a:gd name="T44" fmla="*/ 44 w 111"/>
              <a:gd name="T45" fmla="*/ 38 h 45"/>
              <a:gd name="T46" fmla="*/ 35 w 111"/>
              <a:gd name="T47" fmla="*/ 41 h 45"/>
              <a:gd name="T48" fmla="*/ 27 w 111"/>
              <a:gd name="T49" fmla="*/ 45 h 45"/>
              <a:gd name="T50" fmla="*/ 25 w 111"/>
              <a:gd name="T51" fmla="*/ 41 h 45"/>
              <a:gd name="T52" fmla="*/ 21 w 111"/>
              <a:gd name="T53" fmla="*/ 41 h 45"/>
              <a:gd name="T54" fmla="*/ 23 w 111"/>
              <a:gd name="T55" fmla="*/ 36 h 45"/>
              <a:gd name="T56" fmla="*/ 31 w 111"/>
              <a:gd name="T57" fmla="*/ 34 h 45"/>
              <a:gd name="T58" fmla="*/ 38 w 111"/>
              <a:gd name="T59" fmla="*/ 32 h 45"/>
              <a:gd name="T60" fmla="*/ 46 w 111"/>
              <a:gd name="T61" fmla="*/ 28 h 45"/>
              <a:gd name="T62" fmla="*/ 46 w 111"/>
              <a:gd name="T63" fmla="*/ 28 h 45"/>
              <a:gd name="T64" fmla="*/ 46 w 111"/>
              <a:gd name="T65" fmla="*/ 26 h 45"/>
              <a:gd name="T66" fmla="*/ 42 w 111"/>
              <a:gd name="T67" fmla="*/ 22 h 45"/>
              <a:gd name="T68" fmla="*/ 38 w 111"/>
              <a:gd name="T69" fmla="*/ 21 h 45"/>
              <a:gd name="T70" fmla="*/ 29 w 111"/>
              <a:gd name="T71" fmla="*/ 15 h 45"/>
              <a:gd name="T72" fmla="*/ 19 w 111"/>
              <a:gd name="T73" fmla="*/ 11 h 45"/>
              <a:gd name="T74" fmla="*/ 10 w 111"/>
              <a:gd name="T75" fmla="*/ 7 h 45"/>
              <a:gd name="T76" fmla="*/ 2 w 111"/>
              <a:gd name="T77" fmla="*/ 3 h 45"/>
              <a:gd name="T78" fmla="*/ 0 w 111"/>
              <a:gd name="T79" fmla="*/ 2 h 45"/>
              <a:gd name="T80" fmla="*/ 4 w 111"/>
              <a:gd name="T81" fmla="*/ 0 h 45"/>
              <a:gd name="T82" fmla="*/ 4 w 111"/>
              <a:gd name="T83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1" h="45">
                <a:moveTo>
                  <a:pt x="4" y="0"/>
                </a:moveTo>
                <a:lnTo>
                  <a:pt x="12" y="2"/>
                </a:lnTo>
                <a:lnTo>
                  <a:pt x="19" y="3"/>
                </a:lnTo>
                <a:lnTo>
                  <a:pt x="29" y="5"/>
                </a:lnTo>
                <a:lnTo>
                  <a:pt x="38" y="7"/>
                </a:lnTo>
                <a:lnTo>
                  <a:pt x="46" y="9"/>
                </a:lnTo>
                <a:lnTo>
                  <a:pt x="54" y="11"/>
                </a:lnTo>
                <a:lnTo>
                  <a:pt x="63" y="13"/>
                </a:lnTo>
                <a:lnTo>
                  <a:pt x="73" y="15"/>
                </a:lnTo>
                <a:lnTo>
                  <a:pt x="80" y="15"/>
                </a:lnTo>
                <a:lnTo>
                  <a:pt x="88" y="15"/>
                </a:lnTo>
                <a:lnTo>
                  <a:pt x="97" y="13"/>
                </a:lnTo>
                <a:lnTo>
                  <a:pt x="105" y="13"/>
                </a:lnTo>
                <a:lnTo>
                  <a:pt x="109" y="17"/>
                </a:lnTo>
                <a:lnTo>
                  <a:pt x="111" y="22"/>
                </a:lnTo>
                <a:lnTo>
                  <a:pt x="109" y="26"/>
                </a:lnTo>
                <a:lnTo>
                  <a:pt x="103" y="28"/>
                </a:lnTo>
                <a:lnTo>
                  <a:pt x="94" y="30"/>
                </a:lnTo>
                <a:lnTo>
                  <a:pt x="84" y="32"/>
                </a:lnTo>
                <a:lnTo>
                  <a:pt x="75" y="32"/>
                </a:lnTo>
                <a:lnTo>
                  <a:pt x="65" y="36"/>
                </a:lnTo>
                <a:lnTo>
                  <a:pt x="54" y="36"/>
                </a:lnTo>
                <a:lnTo>
                  <a:pt x="44" y="38"/>
                </a:lnTo>
                <a:lnTo>
                  <a:pt x="35" y="41"/>
                </a:lnTo>
                <a:lnTo>
                  <a:pt x="27" y="45"/>
                </a:lnTo>
                <a:lnTo>
                  <a:pt x="25" y="41"/>
                </a:lnTo>
                <a:lnTo>
                  <a:pt x="21" y="41"/>
                </a:lnTo>
                <a:lnTo>
                  <a:pt x="23" y="36"/>
                </a:lnTo>
                <a:lnTo>
                  <a:pt x="31" y="34"/>
                </a:lnTo>
                <a:lnTo>
                  <a:pt x="38" y="32"/>
                </a:lnTo>
                <a:lnTo>
                  <a:pt x="46" y="28"/>
                </a:lnTo>
                <a:lnTo>
                  <a:pt x="46" y="28"/>
                </a:lnTo>
                <a:lnTo>
                  <a:pt x="46" y="26"/>
                </a:lnTo>
                <a:lnTo>
                  <a:pt x="42" y="22"/>
                </a:lnTo>
                <a:lnTo>
                  <a:pt x="38" y="21"/>
                </a:lnTo>
                <a:lnTo>
                  <a:pt x="29" y="15"/>
                </a:lnTo>
                <a:lnTo>
                  <a:pt x="19" y="11"/>
                </a:lnTo>
                <a:lnTo>
                  <a:pt x="10" y="7"/>
                </a:lnTo>
                <a:lnTo>
                  <a:pt x="2" y="3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2" name="Freeform 142">
            <a:extLst>
              <a:ext uri="{FF2B5EF4-FFF2-40B4-BE49-F238E27FC236}">
                <a16:creationId xmlns:a16="http://schemas.microsoft.com/office/drawing/2014/main" id="{5BAD0B31-8DBC-405F-9D8D-99386FFDE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6" y="5943600"/>
            <a:ext cx="265113" cy="134938"/>
          </a:xfrm>
          <a:custGeom>
            <a:avLst/>
            <a:gdLst>
              <a:gd name="T0" fmla="*/ 76 w 78"/>
              <a:gd name="T1" fmla="*/ 0 h 40"/>
              <a:gd name="T2" fmla="*/ 78 w 78"/>
              <a:gd name="T3" fmla="*/ 6 h 40"/>
              <a:gd name="T4" fmla="*/ 76 w 78"/>
              <a:gd name="T5" fmla="*/ 12 h 40"/>
              <a:gd name="T6" fmla="*/ 74 w 78"/>
              <a:gd name="T7" fmla="*/ 17 h 40"/>
              <a:gd name="T8" fmla="*/ 69 w 78"/>
              <a:gd name="T9" fmla="*/ 21 h 40"/>
              <a:gd name="T10" fmla="*/ 63 w 78"/>
              <a:gd name="T11" fmla="*/ 25 h 40"/>
              <a:gd name="T12" fmla="*/ 57 w 78"/>
              <a:gd name="T13" fmla="*/ 29 h 40"/>
              <a:gd name="T14" fmla="*/ 51 w 78"/>
              <a:gd name="T15" fmla="*/ 31 h 40"/>
              <a:gd name="T16" fmla="*/ 48 w 78"/>
              <a:gd name="T17" fmla="*/ 34 h 40"/>
              <a:gd name="T18" fmla="*/ 36 w 78"/>
              <a:gd name="T19" fmla="*/ 36 h 40"/>
              <a:gd name="T20" fmla="*/ 27 w 78"/>
              <a:gd name="T21" fmla="*/ 38 h 40"/>
              <a:gd name="T22" fmla="*/ 15 w 78"/>
              <a:gd name="T23" fmla="*/ 40 h 40"/>
              <a:gd name="T24" fmla="*/ 6 w 78"/>
              <a:gd name="T25" fmla="*/ 40 h 40"/>
              <a:gd name="T26" fmla="*/ 4 w 78"/>
              <a:gd name="T27" fmla="*/ 38 h 40"/>
              <a:gd name="T28" fmla="*/ 0 w 78"/>
              <a:gd name="T29" fmla="*/ 38 h 40"/>
              <a:gd name="T30" fmla="*/ 10 w 78"/>
              <a:gd name="T31" fmla="*/ 33 h 40"/>
              <a:gd name="T32" fmla="*/ 19 w 78"/>
              <a:gd name="T33" fmla="*/ 27 h 40"/>
              <a:gd name="T34" fmla="*/ 29 w 78"/>
              <a:gd name="T35" fmla="*/ 23 h 40"/>
              <a:gd name="T36" fmla="*/ 38 w 78"/>
              <a:gd name="T37" fmla="*/ 19 h 40"/>
              <a:gd name="T38" fmla="*/ 48 w 78"/>
              <a:gd name="T39" fmla="*/ 14 h 40"/>
              <a:gd name="T40" fmla="*/ 57 w 78"/>
              <a:gd name="T41" fmla="*/ 10 h 40"/>
              <a:gd name="T42" fmla="*/ 67 w 78"/>
              <a:gd name="T43" fmla="*/ 4 h 40"/>
              <a:gd name="T44" fmla="*/ 76 w 78"/>
              <a:gd name="T45" fmla="*/ 0 h 40"/>
              <a:gd name="T46" fmla="*/ 76 w 78"/>
              <a:gd name="T4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8" h="40">
                <a:moveTo>
                  <a:pt x="76" y="0"/>
                </a:moveTo>
                <a:lnTo>
                  <a:pt x="78" y="6"/>
                </a:lnTo>
                <a:lnTo>
                  <a:pt x="76" y="12"/>
                </a:lnTo>
                <a:lnTo>
                  <a:pt x="74" y="17"/>
                </a:lnTo>
                <a:lnTo>
                  <a:pt x="69" y="21"/>
                </a:lnTo>
                <a:lnTo>
                  <a:pt x="63" y="25"/>
                </a:lnTo>
                <a:lnTo>
                  <a:pt x="57" y="29"/>
                </a:lnTo>
                <a:lnTo>
                  <a:pt x="51" y="31"/>
                </a:lnTo>
                <a:lnTo>
                  <a:pt x="48" y="34"/>
                </a:lnTo>
                <a:lnTo>
                  <a:pt x="36" y="36"/>
                </a:lnTo>
                <a:lnTo>
                  <a:pt x="27" y="38"/>
                </a:lnTo>
                <a:lnTo>
                  <a:pt x="15" y="40"/>
                </a:lnTo>
                <a:lnTo>
                  <a:pt x="6" y="40"/>
                </a:lnTo>
                <a:lnTo>
                  <a:pt x="4" y="38"/>
                </a:lnTo>
                <a:lnTo>
                  <a:pt x="0" y="38"/>
                </a:lnTo>
                <a:lnTo>
                  <a:pt x="10" y="33"/>
                </a:lnTo>
                <a:lnTo>
                  <a:pt x="19" y="27"/>
                </a:lnTo>
                <a:lnTo>
                  <a:pt x="29" y="23"/>
                </a:lnTo>
                <a:lnTo>
                  <a:pt x="38" y="19"/>
                </a:lnTo>
                <a:lnTo>
                  <a:pt x="48" y="14"/>
                </a:lnTo>
                <a:lnTo>
                  <a:pt x="57" y="10"/>
                </a:lnTo>
                <a:lnTo>
                  <a:pt x="67" y="4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" name="Freeform 143">
            <a:extLst>
              <a:ext uri="{FF2B5EF4-FFF2-40B4-BE49-F238E27FC236}">
                <a16:creationId xmlns:a16="http://schemas.microsoft.com/office/drawing/2014/main" id="{E1F53596-CCA0-4909-B386-0194FD6D6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5962651"/>
            <a:ext cx="149225" cy="142875"/>
          </a:xfrm>
          <a:custGeom>
            <a:avLst/>
            <a:gdLst>
              <a:gd name="T0" fmla="*/ 2 w 44"/>
              <a:gd name="T1" fmla="*/ 0 h 42"/>
              <a:gd name="T2" fmla="*/ 7 w 44"/>
              <a:gd name="T3" fmla="*/ 0 h 42"/>
              <a:gd name="T4" fmla="*/ 13 w 44"/>
              <a:gd name="T5" fmla="*/ 2 h 42"/>
              <a:gd name="T6" fmla="*/ 19 w 44"/>
              <a:gd name="T7" fmla="*/ 4 h 42"/>
              <a:gd name="T8" fmla="*/ 25 w 44"/>
              <a:gd name="T9" fmla="*/ 11 h 42"/>
              <a:gd name="T10" fmla="*/ 26 w 44"/>
              <a:gd name="T11" fmla="*/ 17 h 42"/>
              <a:gd name="T12" fmla="*/ 32 w 44"/>
              <a:gd name="T13" fmla="*/ 25 h 42"/>
              <a:gd name="T14" fmla="*/ 36 w 44"/>
              <a:gd name="T15" fmla="*/ 32 h 42"/>
              <a:gd name="T16" fmla="*/ 44 w 44"/>
              <a:gd name="T17" fmla="*/ 42 h 42"/>
              <a:gd name="T18" fmla="*/ 36 w 44"/>
              <a:gd name="T19" fmla="*/ 38 h 42"/>
              <a:gd name="T20" fmla="*/ 30 w 44"/>
              <a:gd name="T21" fmla="*/ 34 h 42"/>
              <a:gd name="T22" fmla="*/ 25 w 44"/>
              <a:gd name="T23" fmla="*/ 30 h 42"/>
              <a:gd name="T24" fmla="*/ 19 w 44"/>
              <a:gd name="T25" fmla="*/ 27 h 42"/>
              <a:gd name="T26" fmla="*/ 9 w 44"/>
              <a:gd name="T27" fmla="*/ 17 h 42"/>
              <a:gd name="T28" fmla="*/ 0 w 44"/>
              <a:gd name="T29" fmla="*/ 8 h 42"/>
              <a:gd name="T30" fmla="*/ 0 w 44"/>
              <a:gd name="T31" fmla="*/ 4 h 42"/>
              <a:gd name="T32" fmla="*/ 2 w 44"/>
              <a:gd name="T33" fmla="*/ 0 h 42"/>
              <a:gd name="T34" fmla="*/ 2 w 44"/>
              <a:gd name="T3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" h="42">
                <a:moveTo>
                  <a:pt x="2" y="0"/>
                </a:moveTo>
                <a:lnTo>
                  <a:pt x="7" y="0"/>
                </a:lnTo>
                <a:lnTo>
                  <a:pt x="13" y="2"/>
                </a:lnTo>
                <a:lnTo>
                  <a:pt x="19" y="4"/>
                </a:lnTo>
                <a:lnTo>
                  <a:pt x="25" y="11"/>
                </a:lnTo>
                <a:lnTo>
                  <a:pt x="26" y="17"/>
                </a:lnTo>
                <a:lnTo>
                  <a:pt x="32" y="25"/>
                </a:lnTo>
                <a:lnTo>
                  <a:pt x="36" y="32"/>
                </a:lnTo>
                <a:lnTo>
                  <a:pt x="44" y="42"/>
                </a:lnTo>
                <a:lnTo>
                  <a:pt x="36" y="38"/>
                </a:lnTo>
                <a:lnTo>
                  <a:pt x="30" y="34"/>
                </a:lnTo>
                <a:lnTo>
                  <a:pt x="25" y="30"/>
                </a:lnTo>
                <a:lnTo>
                  <a:pt x="19" y="27"/>
                </a:lnTo>
                <a:lnTo>
                  <a:pt x="9" y="17"/>
                </a:lnTo>
                <a:lnTo>
                  <a:pt x="0" y="8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4" name="Freeform 144">
            <a:extLst>
              <a:ext uri="{FF2B5EF4-FFF2-40B4-BE49-F238E27FC236}">
                <a16:creationId xmlns:a16="http://schemas.microsoft.com/office/drawing/2014/main" id="{26B386EC-3D22-47D4-BC96-436FB08ED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0" y="5962650"/>
            <a:ext cx="298450" cy="82550"/>
          </a:xfrm>
          <a:custGeom>
            <a:avLst/>
            <a:gdLst>
              <a:gd name="T0" fmla="*/ 83 w 87"/>
              <a:gd name="T1" fmla="*/ 0 h 25"/>
              <a:gd name="T2" fmla="*/ 85 w 87"/>
              <a:gd name="T3" fmla="*/ 2 h 25"/>
              <a:gd name="T4" fmla="*/ 87 w 87"/>
              <a:gd name="T5" fmla="*/ 8 h 25"/>
              <a:gd name="T6" fmla="*/ 85 w 87"/>
              <a:gd name="T7" fmla="*/ 15 h 25"/>
              <a:gd name="T8" fmla="*/ 87 w 87"/>
              <a:gd name="T9" fmla="*/ 23 h 25"/>
              <a:gd name="T10" fmla="*/ 82 w 87"/>
              <a:gd name="T11" fmla="*/ 19 h 25"/>
              <a:gd name="T12" fmla="*/ 76 w 87"/>
              <a:gd name="T13" fmla="*/ 19 h 25"/>
              <a:gd name="T14" fmla="*/ 70 w 87"/>
              <a:gd name="T15" fmla="*/ 21 h 25"/>
              <a:gd name="T16" fmla="*/ 64 w 87"/>
              <a:gd name="T17" fmla="*/ 25 h 25"/>
              <a:gd name="T18" fmla="*/ 57 w 87"/>
              <a:gd name="T19" fmla="*/ 25 h 25"/>
              <a:gd name="T20" fmla="*/ 47 w 87"/>
              <a:gd name="T21" fmla="*/ 25 h 25"/>
              <a:gd name="T22" fmla="*/ 40 w 87"/>
              <a:gd name="T23" fmla="*/ 25 h 25"/>
              <a:gd name="T24" fmla="*/ 30 w 87"/>
              <a:gd name="T25" fmla="*/ 25 h 25"/>
              <a:gd name="T26" fmla="*/ 23 w 87"/>
              <a:gd name="T27" fmla="*/ 23 h 25"/>
              <a:gd name="T28" fmla="*/ 15 w 87"/>
              <a:gd name="T29" fmla="*/ 21 h 25"/>
              <a:gd name="T30" fmla="*/ 7 w 87"/>
              <a:gd name="T31" fmla="*/ 17 h 25"/>
              <a:gd name="T32" fmla="*/ 0 w 87"/>
              <a:gd name="T33" fmla="*/ 15 h 25"/>
              <a:gd name="T34" fmla="*/ 2 w 87"/>
              <a:gd name="T35" fmla="*/ 9 h 25"/>
              <a:gd name="T36" fmla="*/ 7 w 87"/>
              <a:gd name="T37" fmla="*/ 8 h 25"/>
              <a:gd name="T38" fmla="*/ 15 w 87"/>
              <a:gd name="T39" fmla="*/ 6 h 25"/>
              <a:gd name="T40" fmla="*/ 23 w 87"/>
              <a:gd name="T41" fmla="*/ 8 h 25"/>
              <a:gd name="T42" fmla="*/ 26 w 87"/>
              <a:gd name="T43" fmla="*/ 8 h 25"/>
              <a:gd name="T44" fmla="*/ 32 w 87"/>
              <a:gd name="T45" fmla="*/ 8 h 25"/>
              <a:gd name="T46" fmla="*/ 40 w 87"/>
              <a:gd name="T47" fmla="*/ 8 h 25"/>
              <a:gd name="T48" fmla="*/ 45 w 87"/>
              <a:gd name="T49" fmla="*/ 8 h 25"/>
              <a:gd name="T50" fmla="*/ 51 w 87"/>
              <a:gd name="T51" fmla="*/ 8 h 25"/>
              <a:gd name="T52" fmla="*/ 57 w 87"/>
              <a:gd name="T53" fmla="*/ 8 h 25"/>
              <a:gd name="T54" fmla="*/ 63 w 87"/>
              <a:gd name="T55" fmla="*/ 8 h 25"/>
              <a:gd name="T56" fmla="*/ 70 w 87"/>
              <a:gd name="T57" fmla="*/ 8 h 25"/>
              <a:gd name="T58" fmla="*/ 74 w 87"/>
              <a:gd name="T59" fmla="*/ 4 h 25"/>
              <a:gd name="T60" fmla="*/ 83 w 87"/>
              <a:gd name="T61" fmla="*/ 0 h 25"/>
              <a:gd name="T62" fmla="*/ 83 w 87"/>
              <a:gd name="T6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7" h="25">
                <a:moveTo>
                  <a:pt x="83" y="0"/>
                </a:moveTo>
                <a:lnTo>
                  <a:pt x="85" y="2"/>
                </a:lnTo>
                <a:lnTo>
                  <a:pt x="87" y="8"/>
                </a:lnTo>
                <a:lnTo>
                  <a:pt x="85" y="15"/>
                </a:lnTo>
                <a:lnTo>
                  <a:pt x="87" y="23"/>
                </a:lnTo>
                <a:lnTo>
                  <a:pt x="82" y="19"/>
                </a:lnTo>
                <a:lnTo>
                  <a:pt x="76" y="19"/>
                </a:lnTo>
                <a:lnTo>
                  <a:pt x="70" y="21"/>
                </a:lnTo>
                <a:lnTo>
                  <a:pt x="64" y="25"/>
                </a:lnTo>
                <a:lnTo>
                  <a:pt x="57" y="25"/>
                </a:lnTo>
                <a:lnTo>
                  <a:pt x="47" y="25"/>
                </a:lnTo>
                <a:lnTo>
                  <a:pt x="40" y="25"/>
                </a:lnTo>
                <a:lnTo>
                  <a:pt x="30" y="25"/>
                </a:lnTo>
                <a:lnTo>
                  <a:pt x="23" y="23"/>
                </a:lnTo>
                <a:lnTo>
                  <a:pt x="15" y="21"/>
                </a:lnTo>
                <a:lnTo>
                  <a:pt x="7" y="17"/>
                </a:lnTo>
                <a:lnTo>
                  <a:pt x="0" y="15"/>
                </a:lnTo>
                <a:lnTo>
                  <a:pt x="2" y="9"/>
                </a:lnTo>
                <a:lnTo>
                  <a:pt x="7" y="8"/>
                </a:lnTo>
                <a:lnTo>
                  <a:pt x="15" y="6"/>
                </a:lnTo>
                <a:lnTo>
                  <a:pt x="23" y="8"/>
                </a:lnTo>
                <a:lnTo>
                  <a:pt x="26" y="8"/>
                </a:lnTo>
                <a:lnTo>
                  <a:pt x="32" y="8"/>
                </a:lnTo>
                <a:lnTo>
                  <a:pt x="40" y="8"/>
                </a:lnTo>
                <a:lnTo>
                  <a:pt x="45" y="8"/>
                </a:lnTo>
                <a:lnTo>
                  <a:pt x="51" y="8"/>
                </a:lnTo>
                <a:lnTo>
                  <a:pt x="57" y="8"/>
                </a:lnTo>
                <a:lnTo>
                  <a:pt x="63" y="8"/>
                </a:lnTo>
                <a:lnTo>
                  <a:pt x="70" y="8"/>
                </a:lnTo>
                <a:lnTo>
                  <a:pt x="74" y="4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5" name="Freeform 145">
            <a:extLst>
              <a:ext uri="{FF2B5EF4-FFF2-40B4-BE49-F238E27FC236}">
                <a16:creationId xmlns:a16="http://schemas.microsoft.com/office/drawing/2014/main" id="{BFFC5566-F215-4479-A68A-B2C4E0E54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76" y="6003926"/>
            <a:ext cx="136525" cy="74613"/>
          </a:xfrm>
          <a:custGeom>
            <a:avLst/>
            <a:gdLst>
              <a:gd name="T0" fmla="*/ 28 w 40"/>
              <a:gd name="T1" fmla="*/ 0 h 23"/>
              <a:gd name="T2" fmla="*/ 32 w 40"/>
              <a:gd name="T3" fmla="*/ 0 h 23"/>
              <a:gd name="T4" fmla="*/ 36 w 40"/>
              <a:gd name="T5" fmla="*/ 6 h 23"/>
              <a:gd name="T6" fmla="*/ 38 w 40"/>
              <a:gd name="T7" fmla="*/ 12 h 23"/>
              <a:gd name="T8" fmla="*/ 40 w 40"/>
              <a:gd name="T9" fmla="*/ 17 h 23"/>
              <a:gd name="T10" fmla="*/ 28 w 40"/>
              <a:gd name="T11" fmla="*/ 19 h 23"/>
              <a:gd name="T12" fmla="*/ 19 w 40"/>
              <a:gd name="T13" fmla="*/ 21 h 23"/>
              <a:gd name="T14" fmla="*/ 9 w 40"/>
              <a:gd name="T15" fmla="*/ 23 h 23"/>
              <a:gd name="T16" fmla="*/ 2 w 40"/>
              <a:gd name="T17" fmla="*/ 23 h 23"/>
              <a:gd name="T18" fmla="*/ 0 w 40"/>
              <a:gd name="T19" fmla="*/ 16 h 23"/>
              <a:gd name="T20" fmla="*/ 8 w 40"/>
              <a:gd name="T21" fmla="*/ 10 h 23"/>
              <a:gd name="T22" fmla="*/ 13 w 40"/>
              <a:gd name="T23" fmla="*/ 8 h 23"/>
              <a:gd name="T24" fmla="*/ 19 w 40"/>
              <a:gd name="T25" fmla="*/ 6 h 23"/>
              <a:gd name="T26" fmla="*/ 23 w 40"/>
              <a:gd name="T27" fmla="*/ 2 h 23"/>
              <a:gd name="T28" fmla="*/ 28 w 40"/>
              <a:gd name="T29" fmla="*/ 0 h 23"/>
              <a:gd name="T30" fmla="*/ 28 w 40"/>
              <a:gd name="T3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23">
                <a:moveTo>
                  <a:pt x="28" y="0"/>
                </a:moveTo>
                <a:lnTo>
                  <a:pt x="32" y="0"/>
                </a:lnTo>
                <a:lnTo>
                  <a:pt x="36" y="6"/>
                </a:lnTo>
                <a:lnTo>
                  <a:pt x="38" y="12"/>
                </a:lnTo>
                <a:lnTo>
                  <a:pt x="40" y="17"/>
                </a:lnTo>
                <a:lnTo>
                  <a:pt x="28" y="19"/>
                </a:lnTo>
                <a:lnTo>
                  <a:pt x="19" y="21"/>
                </a:lnTo>
                <a:lnTo>
                  <a:pt x="9" y="23"/>
                </a:lnTo>
                <a:lnTo>
                  <a:pt x="2" y="23"/>
                </a:lnTo>
                <a:lnTo>
                  <a:pt x="0" y="16"/>
                </a:lnTo>
                <a:lnTo>
                  <a:pt x="8" y="10"/>
                </a:lnTo>
                <a:lnTo>
                  <a:pt x="13" y="8"/>
                </a:lnTo>
                <a:lnTo>
                  <a:pt x="19" y="6"/>
                </a:lnTo>
                <a:lnTo>
                  <a:pt x="23" y="2"/>
                </a:lnTo>
                <a:lnTo>
                  <a:pt x="28" y="0"/>
                </a:lnTo>
                <a:lnTo>
                  <a:pt x="28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6" name="Freeform 146">
            <a:extLst>
              <a:ext uri="{FF2B5EF4-FFF2-40B4-BE49-F238E27FC236}">
                <a16:creationId xmlns:a16="http://schemas.microsoft.com/office/drawing/2014/main" id="{30855D26-9320-4C65-B6F9-0CE5BD6F4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75" y="6003925"/>
            <a:ext cx="209550" cy="190500"/>
          </a:xfrm>
          <a:custGeom>
            <a:avLst/>
            <a:gdLst>
              <a:gd name="T0" fmla="*/ 2 w 63"/>
              <a:gd name="T1" fmla="*/ 0 h 57"/>
              <a:gd name="T2" fmla="*/ 8 w 63"/>
              <a:gd name="T3" fmla="*/ 0 h 57"/>
              <a:gd name="T4" fmla="*/ 15 w 63"/>
              <a:gd name="T5" fmla="*/ 2 h 57"/>
              <a:gd name="T6" fmla="*/ 21 w 63"/>
              <a:gd name="T7" fmla="*/ 4 h 57"/>
              <a:gd name="T8" fmla="*/ 27 w 63"/>
              <a:gd name="T9" fmla="*/ 6 h 57"/>
              <a:gd name="T10" fmla="*/ 31 w 63"/>
              <a:gd name="T11" fmla="*/ 12 h 57"/>
              <a:gd name="T12" fmla="*/ 36 w 63"/>
              <a:gd name="T13" fmla="*/ 17 h 57"/>
              <a:gd name="T14" fmla="*/ 40 w 63"/>
              <a:gd name="T15" fmla="*/ 25 h 57"/>
              <a:gd name="T16" fmla="*/ 46 w 63"/>
              <a:gd name="T17" fmla="*/ 31 h 57"/>
              <a:gd name="T18" fmla="*/ 50 w 63"/>
              <a:gd name="T19" fmla="*/ 35 h 57"/>
              <a:gd name="T20" fmla="*/ 53 w 63"/>
              <a:gd name="T21" fmla="*/ 40 h 57"/>
              <a:gd name="T22" fmla="*/ 59 w 63"/>
              <a:gd name="T23" fmla="*/ 46 h 57"/>
              <a:gd name="T24" fmla="*/ 63 w 63"/>
              <a:gd name="T25" fmla="*/ 52 h 57"/>
              <a:gd name="T26" fmla="*/ 57 w 63"/>
              <a:gd name="T27" fmla="*/ 54 h 57"/>
              <a:gd name="T28" fmla="*/ 50 w 63"/>
              <a:gd name="T29" fmla="*/ 52 h 57"/>
              <a:gd name="T30" fmla="*/ 52 w 63"/>
              <a:gd name="T31" fmla="*/ 54 h 57"/>
              <a:gd name="T32" fmla="*/ 50 w 63"/>
              <a:gd name="T33" fmla="*/ 57 h 57"/>
              <a:gd name="T34" fmla="*/ 42 w 63"/>
              <a:gd name="T35" fmla="*/ 52 h 57"/>
              <a:gd name="T36" fmla="*/ 36 w 63"/>
              <a:gd name="T37" fmla="*/ 46 h 57"/>
              <a:gd name="T38" fmla="*/ 29 w 63"/>
              <a:gd name="T39" fmla="*/ 42 h 57"/>
              <a:gd name="T40" fmla="*/ 23 w 63"/>
              <a:gd name="T41" fmla="*/ 36 h 57"/>
              <a:gd name="T42" fmla="*/ 17 w 63"/>
              <a:gd name="T43" fmla="*/ 29 h 57"/>
              <a:gd name="T44" fmla="*/ 12 w 63"/>
              <a:gd name="T45" fmla="*/ 21 h 57"/>
              <a:gd name="T46" fmla="*/ 8 w 63"/>
              <a:gd name="T47" fmla="*/ 14 h 57"/>
              <a:gd name="T48" fmla="*/ 2 w 63"/>
              <a:gd name="T49" fmla="*/ 6 h 57"/>
              <a:gd name="T50" fmla="*/ 0 w 63"/>
              <a:gd name="T51" fmla="*/ 2 h 57"/>
              <a:gd name="T52" fmla="*/ 2 w 63"/>
              <a:gd name="T53" fmla="*/ 0 h 57"/>
              <a:gd name="T54" fmla="*/ 2 w 63"/>
              <a:gd name="T5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" h="57">
                <a:moveTo>
                  <a:pt x="2" y="0"/>
                </a:moveTo>
                <a:lnTo>
                  <a:pt x="8" y="0"/>
                </a:lnTo>
                <a:lnTo>
                  <a:pt x="15" y="2"/>
                </a:lnTo>
                <a:lnTo>
                  <a:pt x="21" y="4"/>
                </a:lnTo>
                <a:lnTo>
                  <a:pt x="27" y="6"/>
                </a:lnTo>
                <a:lnTo>
                  <a:pt x="31" y="12"/>
                </a:lnTo>
                <a:lnTo>
                  <a:pt x="36" y="17"/>
                </a:lnTo>
                <a:lnTo>
                  <a:pt x="40" y="25"/>
                </a:lnTo>
                <a:lnTo>
                  <a:pt x="46" y="31"/>
                </a:lnTo>
                <a:lnTo>
                  <a:pt x="50" y="35"/>
                </a:lnTo>
                <a:lnTo>
                  <a:pt x="53" y="40"/>
                </a:lnTo>
                <a:lnTo>
                  <a:pt x="59" y="46"/>
                </a:lnTo>
                <a:lnTo>
                  <a:pt x="63" y="52"/>
                </a:lnTo>
                <a:lnTo>
                  <a:pt x="57" y="54"/>
                </a:lnTo>
                <a:lnTo>
                  <a:pt x="50" y="52"/>
                </a:lnTo>
                <a:lnTo>
                  <a:pt x="52" y="54"/>
                </a:lnTo>
                <a:lnTo>
                  <a:pt x="50" y="57"/>
                </a:lnTo>
                <a:lnTo>
                  <a:pt x="42" y="52"/>
                </a:lnTo>
                <a:lnTo>
                  <a:pt x="36" y="46"/>
                </a:lnTo>
                <a:lnTo>
                  <a:pt x="29" y="42"/>
                </a:lnTo>
                <a:lnTo>
                  <a:pt x="23" y="36"/>
                </a:lnTo>
                <a:lnTo>
                  <a:pt x="17" y="29"/>
                </a:lnTo>
                <a:lnTo>
                  <a:pt x="12" y="21"/>
                </a:lnTo>
                <a:lnTo>
                  <a:pt x="8" y="14"/>
                </a:lnTo>
                <a:lnTo>
                  <a:pt x="2" y="6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7" name="Freeform 147">
            <a:extLst>
              <a:ext uri="{FF2B5EF4-FFF2-40B4-BE49-F238E27FC236}">
                <a16:creationId xmlns:a16="http://schemas.microsoft.com/office/drawing/2014/main" id="{BDA22F7F-79F5-46F2-AFA2-C7A12BFAD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939" y="6037263"/>
            <a:ext cx="238125" cy="157162"/>
          </a:xfrm>
          <a:custGeom>
            <a:avLst/>
            <a:gdLst>
              <a:gd name="T0" fmla="*/ 62 w 68"/>
              <a:gd name="T1" fmla="*/ 0 h 45"/>
              <a:gd name="T2" fmla="*/ 66 w 68"/>
              <a:gd name="T3" fmla="*/ 2 h 45"/>
              <a:gd name="T4" fmla="*/ 68 w 68"/>
              <a:gd name="T5" fmla="*/ 9 h 45"/>
              <a:gd name="T6" fmla="*/ 68 w 68"/>
              <a:gd name="T7" fmla="*/ 15 h 45"/>
              <a:gd name="T8" fmla="*/ 66 w 68"/>
              <a:gd name="T9" fmla="*/ 21 h 45"/>
              <a:gd name="T10" fmla="*/ 57 w 68"/>
              <a:gd name="T11" fmla="*/ 26 h 45"/>
              <a:gd name="T12" fmla="*/ 47 w 68"/>
              <a:gd name="T13" fmla="*/ 32 h 45"/>
              <a:gd name="T14" fmla="*/ 40 w 68"/>
              <a:gd name="T15" fmla="*/ 38 h 45"/>
              <a:gd name="T16" fmla="*/ 34 w 68"/>
              <a:gd name="T17" fmla="*/ 45 h 45"/>
              <a:gd name="T18" fmla="*/ 24 w 68"/>
              <a:gd name="T19" fmla="*/ 44 h 45"/>
              <a:gd name="T20" fmla="*/ 17 w 68"/>
              <a:gd name="T21" fmla="*/ 44 h 45"/>
              <a:gd name="T22" fmla="*/ 7 w 68"/>
              <a:gd name="T23" fmla="*/ 42 h 45"/>
              <a:gd name="T24" fmla="*/ 0 w 68"/>
              <a:gd name="T25" fmla="*/ 42 h 45"/>
              <a:gd name="T26" fmla="*/ 0 w 68"/>
              <a:gd name="T27" fmla="*/ 36 h 45"/>
              <a:gd name="T28" fmla="*/ 5 w 68"/>
              <a:gd name="T29" fmla="*/ 34 h 45"/>
              <a:gd name="T30" fmla="*/ 11 w 68"/>
              <a:gd name="T31" fmla="*/ 32 h 45"/>
              <a:gd name="T32" fmla="*/ 17 w 68"/>
              <a:gd name="T33" fmla="*/ 32 h 45"/>
              <a:gd name="T34" fmla="*/ 24 w 68"/>
              <a:gd name="T35" fmla="*/ 26 h 45"/>
              <a:gd name="T36" fmla="*/ 34 w 68"/>
              <a:gd name="T37" fmla="*/ 23 h 45"/>
              <a:gd name="T38" fmla="*/ 42 w 68"/>
              <a:gd name="T39" fmla="*/ 19 h 45"/>
              <a:gd name="T40" fmla="*/ 49 w 68"/>
              <a:gd name="T41" fmla="*/ 15 h 45"/>
              <a:gd name="T42" fmla="*/ 57 w 68"/>
              <a:gd name="T43" fmla="*/ 7 h 45"/>
              <a:gd name="T44" fmla="*/ 62 w 68"/>
              <a:gd name="T45" fmla="*/ 0 h 45"/>
              <a:gd name="T46" fmla="*/ 62 w 68"/>
              <a:gd name="T4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8" h="45">
                <a:moveTo>
                  <a:pt x="62" y="0"/>
                </a:moveTo>
                <a:lnTo>
                  <a:pt x="66" y="2"/>
                </a:lnTo>
                <a:lnTo>
                  <a:pt x="68" y="9"/>
                </a:lnTo>
                <a:lnTo>
                  <a:pt x="68" y="15"/>
                </a:lnTo>
                <a:lnTo>
                  <a:pt x="66" y="21"/>
                </a:lnTo>
                <a:lnTo>
                  <a:pt x="57" y="26"/>
                </a:lnTo>
                <a:lnTo>
                  <a:pt x="47" y="32"/>
                </a:lnTo>
                <a:lnTo>
                  <a:pt x="40" y="38"/>
                </a:lnTo>
                <a:lnTo>
                  <a:pt x="34" y="45"/>
                </a:lnTo>
                <a:lnTo>
                  <a:pt x="24" y="44"/>
                </a:lnTo>
                <a:lnTo>
                  <a:pt x="17" y="44"/>
                </a:lnTo>
                <a:lnTo>
                  <a:pt x="7" y="42"/>
                </a:lnTo>
                <a:lnTo>
                  <a:pt x="0" y="42"/>
                </a:lnTo>
                <a:lnTo>
                  <a:pt x="0" y="36"/>
                </a:lnTo>
                <a:lnTo>
                  <a:pt x="5" y="34"/>
                </a:lnTo>
                <a:lnTo>
                  <a:pt x="11" y="32"/>
                </a:lnTo>
                <a:lnTo>
                  <a:pt x="17" y="32"/>
                </a:lnTo>
                <a:lnTo>
                  <a:pt x="24" y="26"/>
                </a:lnTo>
                <a:lnTo>
                  <a:pt x="34" y="23"/>
                </a:lnTo>
                <a:lnTo>
                  <a:pt x="42" y="19"/>
                </a:lnTo>
                <a:lnTo>
                  <a:pt x="49" y="15"/>
                </a:lnTo>
                <a:lnTo>
                  <a:pt x="57" y="7"/>
                </a:lnTo>
                <a:lnTo>
                  <a:pt x="62" y="0"/>
                </a:lnTo>
                <a:lnTo>
                  <a:pt x="62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8" name="Freeform 148">
            <a:extLst>
              <a:ext uri="{FF2B5EF4-FFF2-40B4-BE49-F238E27FC236}">
                <a16:creationId xmlns:a16="http://schemas.microsoft.com/office/drawing/2014/main" id="{46530EB3-8846-4877-B2DD-7586DE269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6078539"/>
            <a:ext cx="311150" cy="128587"/>
          </a:xfrm>
          <a:custGeom>
            <a:avLst/>
            <a:gdLst>
              <a:gd name="T0" fmla="*/ 90 w 94"/>
              <a:gd name="T1" fmla="*/ 0 h 38"/>
              <a:gd name="T2" fmla="*/ 94 w 94"/>
              <a:gd name="T3" fmla="*/ 4 h 38"/>
              <a:gd name="T4" fmla="*/ 92 w 94"/>
              <a:gd name="T5" fmla="*/ 10 h 38"/>
              <a:gd name="T6" fmla="*/ 88 w 94"/>
              <a:gd name="T7" fmla="*/ 13 h 38"/>
              <a:gd name="T8" fmla="*/ 88 w 94"/>
              <a:gd name="T9" fmla="*/ 21 h 38"/>
              <a:gd name="T10" fmla="*/ 82 w 94"/>
              <a:gd name="T11" fmla="*/ 23 h 38"/>
              <a:gd name="T12" fmla="*/ 76 w 94"/>
              <a:gd name="T13" fmla="*/ 27 h 38"/>
              <a:gd name="T14" fmla="*/ 71 w 94"/>
              <a:gd name="T15" fmla="*/ 33 h 38"/>
              <a:gd name="T16" fmla="*/ 65 w 94"/>
              <a:gd name="T17" fmla="*/ 38 h 38"/>
              <a:gd name="T18" fmla="*/ 59 w 94"/>
              <a:gd name="T19" fmla="*/ 38 h 38"/>
              <a:gd name="T20" fmla="*/ 56 w 94"/>
              <a:gd name="T21" fmla="*/ 38 h 38"/>
              <a:gd name="T22" fmla="*/ 50 w 94"/>
              <a:gd name="T23" fmla="*/ 38 h 38"/>
              <a:gd name="T24" fmla="*/ 44 w 94"/>
              <a:gd name="T25" fmla="*/ 38 h 38"/>
              <a:gd name="T26" fmla="*/ 38 w 94"/>
              <a:gd name="T27" fmla="*/ 38 h 38"/>
              <a:gd name="T28" fmla="*/ 33 w 94"/>
              <a:gd name="T29" fmla="*/ 38 h 38"/>
              <a:gd name="T30" fmla="*/ 27 w 94"/>
              <a:gd name="T31" fmla="*/ 38 h 38"/>
              <a:gd name="T32" fmla="*/ 23 w 94"/>
              <a:gd name="T33" fmla="*/ 38 h 38"/>
              <a:gd name="T34" fmla="*/ 18 w 94"/>
              <a:gd name="T35" fmla="*/ 34 h 38"/>
              <a:gd name="T36" fmla="*/ 12 w 94"/>
              <a:gd name="T37" fmla="*/ 34 h 38"/>
              <a:gd name="T38" fmla="*/ 6 w 94"/>
              <a:gd name="T39" fmla="*/ 33 h 38"/>
              <a:gd name="T40" fmla="*/ 0 w 94"/>
              <a:gd name="T41" fmla="*/ 31 h 38"/>
              <a:gd name="T42" fmla="*/ 8 w 94"/>
              <a:gd name="T43" fmla="*/ 31 h 38"/>
              <a:gd name="T44" fmla="*/ 16 w 94"/>
              <a:gd name="T45" fmla="*/ 29 h 38"/>
              <a:gd name="T46" fmla="*/ 23 w 94"/>
              <a:gd name="T47" fmla="*/ 29 h 38"/>
              <a:gd name="T48" fmla="*/ 31 w 94"/>
              <a:gd name="T49" fmla="*/ 27 h 38"/>
              <a:gd name="T50" fmla="*/ 40 w 94"/>
              <a:gd name="T51" fmla="*/ 27 h 38"/>
              <a:gd name="T52" fmla="*/ 48 w 94"/>
              <a:gd name="T53" fmla="*/ 25 h 38"/>
              <a:gd name="T54" fmla="*/ 56 w 94"/>
              <a:gd name="T55" fmla="*/ 25 h 38"/>
              <a:gd name="T56" fmla="*/ 63 w 94"/>
              <a:gd name="T57" fmla="*/ 25 h 38"/>
              <a:gd name="T58" fmla="*/ 69 w 94"/>
              <a:gd name="T59" fmla="*/ 17 h 38"/>
              <a:gd name="T60" fmla="*/ 76 w 94"/>
              <a:gd name="T61" fmla="*/ 12 h 38"/>
              <a:gd name="T62" fmla="*/ 82 w 94"/>
              <a:gd name="T63" fmla="*/ 6 h 38"/>
              <a:gd name="T64" fmla="*/ 90 w 94"/>
              <a:gd name="T65" fmla="*/ 0 h 38"/>
              <a:gd name="T66" fmla="*/ 90 w 94"/>
              <a:gd name="T6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" h="38">
                <a:moveTo>
                  <a:pt x="90" y="0"/>
                </a:moveTo>
                <a:lnTo>
                  <a:pt x="94" y="4"/>
                </a:lnTo>
                <a:lnTo>
                  <a:pt x="92" y="10"/>
                </a:lnTo>
                <a:lnTo>
                  <a:pt x="88" y="13"/>
                </a:lnTo>
                <a:lnTo>
                  <a:pt x="88" y="21"/>
                </a:lnTo>
                <a:lnTo>
                  <a:pt x="82" y="23"/>
                </a:lnTo>
                <a:lnTo>
                  <a:pt x="76" y="27"/>
                </a:lnTo>
                <a:lnTo>
                  <a:pt x="71" y="33"/>
                </a:lnTo>
                <a:lnTo>
                  <a:pt x="65" y="38"/>
                </a:lnTo>
                <a:lnTo>
                  <a:pt x="59" y="38"/>
                </a:lnTo>
                <a:lnTo>
                  <a:pt x="56" y="38"/>
                </a:lnTo>
                <a:lnTo>
                  <a:pt x="50" y="38"/>
                </a:lnTo>
                <a:lnTo>
                  <a:pt x="44" y="38"/>
                </a:lnTo>
                <a:lnTo>
                  <a:pt x="38" y="38"/>
                </a:lnTo>
                <a:lnTo>
                  <a:pt x="33" y="38"/>
                </a:lnTo>
                <a:lnTo>
                  <a:pt x="27" y="38"/>
                </a:lnTo>
                <a:lnTo>
                  <a:pt x="23" y="38"/>
                </a:lnTo>
                <a:lnTo>
                  <a:pt x="18" y="34"/>
                </a:lnTo>
                <a:lnTo>
                  <a:pt x="12" y="34"/>
                </a:lnTo>
                <a:lnTo>
                  <a:pt x="6" y="33"/>
                </a:lnTo>
                <a:lnTo>
                  <a:pt x="0" y="31"/>
                </a:lnTo>
                <a:lnTo>
                  <a:pt x="8" y="31"/>
                </a:lnTo>
                <a:lnTo>
                  <a:pt x="16" y="29"/>
                </a:lnTo>
                <a:lnTo>
                  <a:pt x="23" y="29"/>
                </a:lnTo>
                <a:lnTo>
                  <a:pt x="31" y="27"/>
                </a:lnTo>
                <a:lnTo>
                  <a:pt x="40" y="27"/>
                </a:lnTo>
                <a:lnTo>
                  <a:pt x="48" y="25"/>
                </a:lnTo>
                <a:lnTo>
                  <a:pt x="56" y="25"/>
                </a:lnTo>
                <a:lnTo>
                  <a:pt x="63" y="25"/>
                </a:lnTo>
                <a:lnTo>
                  <a:pt x="69" y="17"/>
                </a:lnTo>
                <a:lnTo>
                  <a:pt x="76" y="12"/>
                </a:lnTo>
                <a:lnTo>
                  <a:pt x="82" y="6"/>
                </a:lnTo>
                <a:lnTo>
                  <a:pt x="90" y="0"/>
                </a:lnTo>
                <a:lnTo>
                  <a:pt x="90" y="0"/>
                </a:lnTo>
                <a:close/>
              </a:path>
            </a:pathLst>
          </a:custGeom>
          <a:solidFill>
            <a:srgbClr val="A6E3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9" name="Freeform 149">
            <a:extLst>
              <a:ext uri="{FF2B5EF4-FFF2-40B4-BE49-F238E27FC236}">
                <a16:creationId xmlns:a16="http://schemas.microsoft.com/office/drawing/2014/main" id="{E2C41DAD-0B81-4321-95FD-E3F6210B9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2455864"/>
            <a:ext cx="603250" cy="115887"/>
          </a:xfrm>
          <a:custGeom>
            <a:avLst/>
            <a:gdLst>
              <a:gd name="T0" fmla="*/ 144 w 176"/>
              <a:gd name="T1" fmla="*/ 0 h 34"/>
              <a:gd name="T2" fmla="*/ 152 w 176"/>
              <a:gd name="T3" fmla="*/ 0 h 34"/>
              <a:gd name="T4" fmla="*/ 159 w 176"/>
              <a:gd name="T5" fmla="*/ 2 h 34"/>
              <a:gd name="T6" fmla="*/ 167 w 176"/>
              <a:gd name="T7" fmla="*/ 2 h 34"/>
              <a:gd name="T8" fmla="*/ 176 w 176"/>
              <a:gd name="T9" fmla="*/ 2 h 34"/>
              <a:gd name="T10" fmla="*/ 171 w 176"/>
              <a:gd name="T11" fmla="*/ 2 h 34"/>
              <a:gd name="T12" fmla="*/ 165 w 176"/>
              <a:gd name="T13" fmla="*/ 4 h 34"/>
              <a:gd name="T14" fmla="*/ 159 w 176"/>
              <a:gd name="T15" fmla="*/ 4 h 34"/>
              <a:gd name="T16" fmla="*/ 156 w 176"/>
              <a:gd name="T17" fmla="*/ 6 h 34"/>
              <a:gd name="T18" fmla="*/ 144 w 176"/>
              <a:gd name="T19" fmla="*/ 8 h 34"/>
              <a:gd name="T20" fmla="*/ 135 w 176"/>
              <a:gd name="T21" fmla="*/ 9 h 34"/>
              <a:gd name="T22" fmla="*/ 123 w 176"/>
              <a:gd name="T23" fmla="*/ 11 h 34"/>
              <a:gd name="T24" fmla="*/ 114 w 176"/>
              <a:gd name="T25" fmla="*/ 13 h 34"/>
              <a:gd name="T26" fmla="*/ 104 w 176"/>
              <a:gd name="T27" fmla="*/ 15 h 34"/>
              <a:gd name="T28" fmla="*/ 93 w 176"/>
              <a:gd name="T29" fmla="*/ 19 h 34"/>
              <a:gd name="T30" fmla="*/ 87 w 176"/>
              <a:gd name="T31" fmla="*/ 19 h 34"/>
              <a:gd name="T32" fmla="*/ 81 w 176"/>
              <a:gd name="T33" fmla="*/ 21 h 34"/>
              <a:gd name="T34" fmla="*/ 78 w 176"/>
              <a:gd name="T35" fmla="*/ 21 h 34"/>
              <a:gd name="T36" fmla="*/ 72 w 176"/>
              <a:gd name="T37" fmla="*/ 23 h 34"/>
              <a:gd name="T38" fmla="*/ 62 w 176"/>
              <a:gd name="T39" fmla="*/ 25 h 34"/>
              <a:gd name="T40" fmla="*/ 53 w 176"/>
              <a:gd name="T41" fmla="*/ 27 h 34"/>
              <a:gd name="T42" fmla="*/ 41 w 176"/>
              <a:gd name="T43" fmla="*/ 28 h 34"/>
              <a:gd name="T44" fmla="*/ 32 w 176"/>
              <a:gd name="T45" fmla="*/ 30 h 34"/>
              <a:gd name="T46" fmla="*/ 21 w 176"/>
              <a:gd name="T47" fmla="*/ 32 h 34"/>
              <a:gd name="T48" fmla="*/ 11 w 176"/>
              <a:gd name="T49" fmla="*/ 34 h 34"/>
              <a:gd name="T50" fmla="*/ 5 w 176"/>
              <a:gd name="T51" fmla="*/ 27 h 34"/>
              <a:gd name="T52" fmla="*/ 0 w 176"/>
              <a:gd name="T53" fmla="*/ 15 h 34"/>
              <a:gd name="T54" fmla="*/ 9 w 176"/>
              <a:gd name="T55" fmla="*/ 13 h 34"/>
              <a:gd name="T56" fmla="*/ 17 w 176"/>
              <a:gd name="T57" fmla="*/ 13 h 34"/>
              <a:gd name="T58" fmla="*/ 26 w 176"/>
              <a:gd name="T59" fmla="*/ 11 h 34"/>
              <a:gd name="T60" fmla="*/ 34 w 176"/>
              <a:gd name="T61" fmla="*/ 11 h 34"/>
              <a:gd name="T62" fmla="*/ 43 w 176"/>
              <a:gd name="T63" fmla="*/ 11 h 34"/>
              <a:gd name="T64" fmla="*/ 53 w 176"/>
              <a:gd name="T65" fmla="*/ 9 h 34"/>
              <a:gd name="T66" fmla="*/ 60 w 176"/>
              <a:gd name="T67" fmla="*/ 9 h 34"/>
              <a:gd name="T68" fmla="*/ 70 w 176"/>
              <a:gd name="T69" fmla="*/ 9 h 34"/>
              <a:gd name="T70" fmla="*/ 79 w 176"/>
              <a:gd name="T71" fmla="*/ 8 h 34"/>
              <a:gd name="T72" fmla="*/ 87 w 176"/>
              <a:gd name="T73" fmla="*/ 6 h 34"/>
              <a:gd name="T74" fmla="*/ 97 w 176"/>
              <a:gd name="T75" fmla="*/ 6 h 34"/>
              <a:gd name="T76" fmla="*/ 106 w 176"/>
              <a:gd name="T77" fmla="*/ 6 h 34"/>
              <a:gd name="T78" fmla="*/ 116 w 176"/>
              <a:gd name="T79" fmla="*/ 4 h 34"/>
              <a:gd name="T80" fmla="*/ 123 w 176"/>
              <a:gd name="T81" fmla="*/ 4 h 34"/>
              <a:gd name="T82" fmla="*/ 133 w 176"/>
              <a:gd name="T83" fmla="*/ 2 h 34"/>
              <a:gd name="T84" fmla="*/ 142 w 176"/>
              <a:gd name="T85" fmla="*/ 2 h 34"/>
              <a:gd name="T86" fmla="*/ 142 w 176"/>
              <a:gd name="T87" fmla="*/ 0 h 34"/>
              <a:gd name="T88" fmla="*/ 144 w 176"/>
              <a:gd name="T89" fmla="*/ 0 h 34"/>
              <a:gd name="T90" fmla="*/ 144 w 176"/>
              <a:gd name="T9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" h="34">
                <a:moveTo>
                  <a:pt x="144" y="0"/>
                </a:moveTo>
                <a:lnTo>
                  <a:pt x="152" y="0"/>
                </a:lnTo>
                <a:lnTo>
                  <a:pt x="159" y="2"/>
                </a:lnTo>
                <a:lnTo>
                  <a:pt x="167" y="2"/>
                </a:lnTo>
                <a:lnTo>
                  <a:pt x="176" y="2"/>
                </a:lnTo>
                <a:lnTo>
                  <a:pt x="171" y="2"/>
                </a:lnTo>
                <a:lnTo>
                  <a:pt x="165" y="4"/>
                </a:lnTo>
                <a:lnTo>
                  <a:pt x="159" y="4"/>
                </a:lnTo>
                <a:lnTo>
                  <a:pt x="156" y="6"/>
                </a:lnTo>
                <a:lnTo>
                  <a:pt x="144" y="8"/>
                </a:lnTo>
                <a:lnTo>
                  <a:pt x="135" y="9"/>
                </a:lnTo>
                <a:lnTo>
                  <a:pt x="123" y="11"/>
                </a:lnTo>
                <a:lnTo>
                  <a:pt x="114" y="13"/>
                </a:lnTo>
                <a:lnTo>
                  <a:pt x="104" y="15"/>
                </a:lnTo>
                <a:lnTo>
                  <a:pt x="93" y="19"/>
                </a:lnTo>
                <a:lnTo>
                  <a:pt x="87" y="19"/>
                </a:lnTo>
                <a:lnTo>
                  <a:pt x="81" y="21"/>
                </a:lnTo>
                <a:lnTo>
                  <a:pt x="78" y="21"/>
                </a:lnTo>
                <a:lnTo>
                  <a:pt x="72" y="23"/>
                </a:lnTo>
                <a:lnTo>
                  <a:pt x="62" y="25"/>
                </a:lnTo>
                <a:lnTo>
                  <a:pt x="53" y="27"/>
                </a:lnTo>
                <a:lnTo>
                  <a:pt x="41" y="28"/>
                </a:lnTo>
                <a:lnTo>
                  <a:pt x="32" y="30"/>
                </a:lnTo>
                <a:lnTo>
                  <a:pt x="21" y="32"/>
                </a:lnTo>
                <a:lnTo>
                  <a:pt x="11" y="34"/>
                </a:lnTo>
                <a:lnTo>
                  <a:pt x="5" y="27"/>
                </a:lnTo>
                <a:lnTo>
                  <a:pt x="0" y="15"/>
                </a:lnTo>
                <a:lnTo>
                  <a:pt x="9" y="13"/>
                </a:lnTo>
                <a:lnTo>
                  <a:pt x="17" y="13"/>
                </a:lnTo>
                <a:lnTo>
                  <a:pt x="26" y="11"/>
                </a:lnTo>
                <a:lnTo>
                  <a:pt x="34" y="11"/>
                </a:lnTo>
                <a:lnTo>
                  <a:pt x="43" y="11"/>
                </a:lnTo>
                <a:lnTo>
                  <a:pt x="53" y="9"/>
                </a:lnTo>
                <a:lnTo>
                  <a:pt x="60" y="9"/>
                </a:lnTo>
                <a:lnTo>
                  <a:pt x="70" y="9"/>
                </a:lnTo>
                <a:lnTo>
                  <a:pt x="79" y="8"/>
                </a:lnTo>
                <a:lnTo>
                  <a:pt x="87" y="6"/>
                </a:lnTo>
                <a:lnTo>
                  <a:pt x="97" y="6"/>
                </a:lnTo>
                <a:lnTo>
                  <a:pt x="106" y="6"/>
                </a:lnTo>
                <a:lnTo>
                  <a:pt x="116" y="4"/>
                </a:lnTo>
                <a:lnTo>
                  <a:pt x="123" y="4"/>
                </a:lnTo>
                <a:lnTo>
                  <a:pt x="133" y="2"/>
                </a:lnTo>
                <a:lnTo>
                  <a:pt x="142" y="2"/>
                </a:lnTo>
                <a:lnTo>
                  <a:pt x="142" y="0"/>
                </a:lnTo>
                <a:lnTo>
                  <a:pt x="144" y="0"/>
                </a:lnTo>
                <a:lnTo>
                  <a:pt x="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0" name="Freeform 150">
            <a:extLst>
              <a:ext uri="{FF2B5EF4-FFF2-40B4-BE49-F238E27FC236}">
                <a16:creationId xmlns:a16="http://schemas.microsoft.com/office/drawing/2014/main" id="{6A39D78E-C7CA-4ADF-8A58-6D37DE380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76" y="3040063"/>
            <a:ext cx="74613" cy="6350"/>
          </a:xfrm>
          <a:custGeom>
            <a:avLst/>
            <a:gdLst>
              <a:gd name="T0" fmla="*/ 2 w 21"/>
              <a:gd name="T1" fmla="*/ 0 h 2"/>
              <a:gd name="T2" fmla="*/ 9 w 21"/>
              <a:gd name="T3" fmla="*/ 0 h 2"/>
              <a:gd name="T4" fmla="*/ 21 w 21"/>
              <a:gd name="T5" fmla="*/ 0 h 2"/>
              <a:gd name="T6" fmla="*/ 21 w 21"/>
              <a:gd name="T7" fmla="*/ 2 h 2"/>
              <a:gd name="T8" fmla="*/ 9 w 21"/>
              <a:gd name="T9" fmla="*/ 2 h 2"/>
              <a:gd name="T10" fmla="*/ 0 w 21"/>
              <a:gd name="T11" fmla="*/ 2 h 2"/>
              <a:gd name="T12" fmla="*/ 0 w 21"/>
              <a:gd name="T13" fmla="*/ 0 h 2"/>
              <a:gd name="T14" fmla="*/ 2 w 21"/>
              <a:gd name="T15" fmla="*/ 0 h 2"/>
              <a:gd name="T16" fmla="*/ 2 w 21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2">
                <a:moveTo>
                  <a:pt x="2" y="0"/>
                </a:moveTo>
                <a:lnTo>
                  <a:pt x="9" y="0"/>
                </a:lnTo>
                <a:lnTo>
                  <a:pt x="21" y="0"/>
                </a:lnTo>
                <a:lnTo>
                  <a:pt x="21" y="2"/>
                </a:lnTo>
                <a:lnTo>
                  <a:pt x="9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1" name="Line 151">
            <a:extLst>
              <a:ext uri="{FF2B5EF4-FFF2-40B4-BE49-F238E27FC236}">
                <a16:creationId xmlns:a16="http://schemas.microsoft.com/office/drawing/2014/main" id="{145DC6D2-8D90-4664-9DAA-B82837A69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9450" y="1666875"/>
            <a:ext cx="3143250" cy="2152650"/>
          </a:xfrm>
          <a:prstGeom prst="line">
            <a:avLst/>
          </a:prstGeom>
          <a:noFill/>
          <a:ln w="2541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scene3d>
            <a:camera prst="legacyObliqueTopRigh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0000"/>
            </a:extrusionClr>
            <a:contourClr>
              <a:srgbClr val="000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392" name="Freeform 152">
            <a:extLst>
              <a:ext uri="{FF2B5EF4-FFF2-40B4-BE49-F238E27FC236}">
                <a16:creationId xmlns:a16="http://schemas.microsoft.com/office/drawing/2014/main" id="{264C2B58-4DF7-40F6-AA49-BA92A833D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2944813"/>
            <a:ext cx="1098550" cy="908050"/>
          </a:xfrm>
          <a:custGeom>
            <a:avLst/>
            <a:gdLst>
              <a:gd name="T0" fmla="*/ 194 w 323"/>
              <a:gd name="T1" fmla="*/ 0 h 268"/>
              <a:gd name="T2" fmla="*/ 232 w 323"/>
              <a:gd name="T3" fmla="*/ 0 h 268"/>
              <a:gd name="T4" fmla="*/ 272 w 323"/>
              <a:gd name="T5" fmla="*/ 2 h 268"/>
              <a:gd name="T6" fmla="*/ 312 w 323"/>
              <a:gd name="T7" fmla="*/ 4 h 268"/>
              <a:gd name="T8" fmla="*/ 316 w 323"/>
              <a:gd name="T9" fmla="*/ 21 h 268"/>
              <a:gd name="T10" fmla="*/ 295 w 323"/>
              <a:gd name="T11" fmla="*/ 36 h 268"/>
              <a:gd name="T12" fmla="*/ 276 w 323"/>
              <a:gd name="T13" fmla="*/ 69 h 268"/>
              <a:gd name="T14" fmla="*/ 253 w 323"/>
              <a:gd name="T15" fmla="*/ 101 h 268"/>
              <a:gd name="T16" fmla="*/ 232 w 323"/>
              <a:gd name="T17" fmla="*/ 133 h 268"/>
              <a:gd name="T18" fmla="*/ 211 w 323"/>
              <a:gd name="T19" fmla="*/ 167 h 268"/>
              <a:gd name="T20" fmla="*/ 192 w 323"/>
              <a:gd name="T21" fmla="*/ 198 h 268"/>
              <a:gd name="T22" fmla="*/ 177 w 323"/>
              <a:gd name="T23" fmla="*/ 226 h 268"/>
              <a:gd name="T24" fmla="*/ 158 w 323"/>
              <a:gd name="T25" fmla="*/ 245 h 268"/>
              <a:gd name="T26" fmla="*/ 154 w 323"/>
              <a:gd name="T27" fmla="*/ 234 h 268"/>
              <a:gd name="T28" fmla="*/ 177 w 323"/>
              <a:gd name="T29" fmla="*/ 200 h 268"/>
              <a:gd name="T30" fmla="*/ 177 w 323"/>
              <a:gd name="T31" fmla="*/ 186 h 268"/>
              <a:gd name="T32" fmla="*/ 162 w 323"/>
              <a:gd name="T33" fmla="*/ 202 h 268"/>
              <a:gd name="T34" fmla="*/ 147 w 323"/>
              <a:gd name="T35" fmla="*/ 219 h 268"/>
              <a:gd name="T36" fmla="*/ 129 w 323"/>
              <a:gd name="T37" fmla="*/ 242 h 268"/>
              <a:gd name="T38" fmla="*/ 118 w 323"/>
              <a:gd name="T39" fmla="*/ 264 h 268"/>
              <a:gd name="T40" fmla="*/ 112 w 323"/>
              <a:gd name="T41" fmla="*/ 261 h 268"/>
              <a:gd name="T42" fmla="*/ 112 w 323"/>
              <a:gd name="T43" fmla="*/ 240 h 268"/>
              <a:gd name="T44" fmla="*/ 133 w 323"/>
              <a:gd name="T45" fmla="*/ 207 h 268"/>
              <a:gd name="T46" fmla="*/ 156 w 323"/>
              <a:gd name="T47" fmla="*/ 169 h 268"/>
              <a:gd name="T48" fmla="*/ 141 w 323"/>
              <a:gd name="T49" fmla="*/ 175 h 268"/>
              <a:gd name="T50" fmla="*/ 122 w 323"/>
              <a:gd name="T51" fmla="*/ 204 h 268"/>
              <a:gd name="T52" fmla="*/ 101 w 323"/>
              <a:gd name="T53" fmla="*/ 234 h 268"/>
              <a:gd name="T54" fmla="*/ 89 w 323"/>
              <a:gd name="T55" fmla="*/ 242 h 268"/>
              <a:gd name="T56" fmla="*/ 93 w 323"/>
              <a:gd name="T57" fmla="*/ 219 h 268"/>
              <a:gd name="T58" fmla="*/ 107 w 323"/>
              <a:gd name="T59" fmla="*/ 190 h 268"/>
              <a:gd name="T60" fmla="*/ 116 w 323"/>
              <a:gd name="T61" fmla="*/ 166 h 268"/>
              <a:gd name="T62" fmla="*/ 101 w 323"/>
              <a:gd name="T63" fmla="*/ 175 h 268"/>
              <a:gd name="T64" fmla="*/ 74 w 323"/>
              <a:gd name="T65" fmla="*/ 207 h 268"/>
              <a:gd name="T66" fmla="*/ 61 w 323"/>
              <a:gd name="T67" fmla="*/ 219 h 268"/>
              <a:gd name="T68" fmla="*/ 61 w 323"/>
              <a:gd name="T69" fmla="*/ 204 h 268"/>
              <a:gd name="T70" fmla="*/ 74 w 323"/>
              <a:gd name="T71" fmla="*/ 179 h 268"/>
              <a:gd name="T72" fmla="*/ 86 w 323"/>
              <a:gd name="T73" fmla="*/ 156 h 268"/>
              <a:gd name="T74" fmla="*/ 99 w 323"/>
              <a:gd name="T75" fmla="*/ 131 h 268"/>
              <a:gd name="T76" fmla="*/ 110 w 323"/>
              <a:gd name="T77" fmla="*/ 108 h 268"/>
              <a:gd name="T78" fmla="*/ 97 w 323"/>
              <a:gd name="T79" fmla="*/ 122 h 268"/>
              <a:gd name="T80" fmla="*/ 78 w 323"/>
              <a:gd name="T81" fmla="*/ 147 h 268"/>
              <a:gd name="T82" fmla="*/ 59 w 323"/>
              <a:gd name="T83" fmla="*/ 173 h 268"/>
              <a:gd name="T84" fmla="*/ 38 w 323"/>
              <a:gd name="T85" fmla="*/ 202 h 268"/>
              <a:gd name="T86" fmla="*/ 21 w 323"/>
              <a:gd name="T87" fmla="*/ 228 h 268"/>
              <a:gd name="T88" fmla="*/ 0 w 323"/>
              <a:gd name="T89" fmla="*/ 236 h 268"/>
              <a:gd name="T90" fmla="*/ 19 w 323"/>
              <a:gd name="T91" fmla="*/ 207 h 268"/>
              <a:gd name="T92" fmla="*/ 38 w 323"/>
              <a:gd name="T93" fmla="*/ 181 h 268"/>
              <a:gd name="T94" fmla="*/ 55 w 323"/>
              <a:gd name="T95" fmla="*/ 154 h 268"/>
              <a:gd name="T96" fmla="*/ 76 w 323"/>
              <a:gd name="T97" fmla="*/ 126 h 268"/>
              <a:gd name="T98" fmla="*/ 93 w 323"/>
              <a:gd name="T99" fmla="*/ 99 h 268"/>
              <a:gd name="T100" fmla="*/ 112 w 323"/>
              <a:gd name="T101" fmla="*/ 72 h 268"/>
              <a:gd name="T102" fmla="*/ 133 w 323"/>
              <a:gd name="T103" fmla="*/ 44 h 268"/>
              <a:gd name="T104" fmla="*/ 152 w 323"/>
              <a:gd name="T105" fmla="*/ 17 h 268"/>
              <a:gd name="T106" fmla="*/ 166 w 323"/>
              <a:gd name="T107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3" h="268">
                <a:moveTo>
                  <a:pt x="166" y="0"/>
                </a:moveTo>
                <a:lnTo>
                  <a:pt x="175" y="0"/>
                </a:lnTo>
                <a:lnTo>
                  <a:pt x="185" y="0"/>
                </a:lnTo>
                <a:lnTo>
                  <a:pt x="194" y="0"/>
                </a:lnTo>
                <a:lnTo>
                  <a:pt x="204" y="0"/>
                </a:lnTo>
                <a:lnTo>
                  <a:pt x="213" y="0"/>
                </a:lnTo>
                <a:lnTo>
                  <a:pt x="223" y="0"/>
                </a:lnTo>
                <a:lnTo>
                  <a:pt x="232" y="0"/>
                </a:lnTo>
                <a:lnTo>
                  <a:pt x="244" y="2"/>
                </a:lnTo>
                <a:lnTo>
                  <a:pt x="251" y="2"/>
                </a:lnTo>
                <a:lnTo>
                  <a:pt x="263" y="2"/>
                </a:lnTo>
                <a:lnTo>
                  <a:pt x="272" y="2"/>
                </a:lnTo>
                <a:lnTo>
                  <a:pt x="283" y="2"/>
                </a:lnTo>
                <a:lnTo>
                  <a:pt x="291" y="2"/>
                </a:lnTo>
                <a:lnTo>
                  <a:pt x="302" y="4"/>
                </a:lnTo>
                <a:lnTo>
                  <a:pt x="312" y="4"/>
                </a:lnTo>
                <a:lnTo>
                  <a:pt x="321" y="4"/>
                </a:lnTo>
                <a:lnTo>
                  <a:pt x="323" y="12"/>
                </a:lnTo>
                <a:lnTo>
                  <a:pt x="321" y="17"/>
                </a:lnTo>
                <a:lnTo>
                  <a:pt x="316" y="21"/>
                </a:lnTo>
                <a:lnTo>
                  <a:pt x="312" y="25"/>
                </a:lnTo>
                <a:lnTo>
                  <a:pt x="304" y="29"/>
                </a:lnTo>
                <a:lnTo>
                  <a:pt x="299" y="32"/>
                </a:lnTo>
                <a:lnTo>
                  <a:pt x="295" y="36"/>
                </a:lnTo>
                <a:lnTo>
                  <a:pt x="293" y="44"/>
                </a:lnTo>
                <a:lnTo>
                  <a:pt x="287" y="51"/>
                </a:lnTo>
                <a:lnTo>
                  <a:pt x="282" y="61"/>
                </a:lnTo>
                <a:lnTo>
                  <a:pt x="276" y="69"/>
                </a:lnTo>
                <a:lnTo>
                  <a:pt x="270" y="76"/>
                </a:lnTo>
                <a:lnTo>
                  <a:pt x="264" y="84"/>
                </a:lnTo>
                <a:lnTo>
                  <a:pt x="259" y="91"/>
                </a:lnTo>
                <a:lnTo>
                  <a:pt x="253" y="101"/>
                </a:lnTo>
                <a:lnTo>
                  <a:pt x="247" y="110"/>
                </a:lnTo>
                <a:lnTo>
                  <a:pt x="242" y="118"/>
                </a:lnTo>
                <a:lnTo>
                  <a:pt x="236" y="126"/>
                </a:lnTo>
                <a:lnTo>
                  <a:pt x="232" y="133"/>
                </a:lnTo>
                <a:lnTo>
                  <a:pt x="226" y="141"/>
                </a:lnTo>
                <a:lnTo>
                  <a:pt x="221" y="150"/>
                </a:lnTo>
                <a:lnTo>
                  <a:pt x="215" y="160"/>
                </a:lnTo>
                <a:lnTo>
                  <a:pt x="211" y="167"/>
                </a:lnTo>
                <a:lnTo>
                  <a:pt x="205" y="177"/>
                </a:lnTo>
                <a:lnTo>
                  <a:pt x="202" y="183"/>
                </a:lnTo>
                <a:lnTo>
                  <a:pt x="198" y="190"/>
                </a:lnTo>
                <a:lnTo>
                  <a:pt x="192" y="198"/>
                </a:lnTo>
                <a:lnTo>
                  <a:pt x="188" y="205"/>
                </a:lnTo>
                <a:lnTo>
                  <a:pt x="185" y="211"/>
                </a:lnTo>
                <a:lnTo>
                  <a:pt x="181" y="221"/>
                </a:lnTo>
                <a:lnTo>
                  <a:pt x="177" y="226"/>
                </a:lnTo>
                <a:lnTo>
                  <a:pt x="173" y="236"/>
                </a:lnTo>
                <a:lnTo>
                  <a:pt x="166" y="236"/>
                </a:lnTo>
                <a:lnTo>
                  <a:pt x="162" y="240"/>
                </a:lnTo>
                <a:lnTo>
                  <a:pt x="158" y="245"/>
                </a:lnTo>
                <a:lnTo>
                  <a:pt x="152" y="251"/>
                </a:lnTo>
                <a:lnTo>
                  <a:pt x="150" y="243"/>
                </a:lnTo>
                <a:lnTo>
                  <a:pt x="152" y="238"/>
                </a:lnTo>
                <a:lnTo>
                  <a:pt x="154" y="234"/>
                </a:lnTo>
                <a:lnTo>
                  <a:pt x="158" y="228"/>
                </a:lnTo>
                <a:lnTo>
                  <a:pt x="164" y="219"/>
                </a:lnTo>
                <a:lnTo>
                  <a:pt x="171" y="209"/>
                </a:lnTo>
                <a:lnTo>
                  <a:pt x="177" y="200"/>
                </a:lnTo>
                <a:lnTo>
                  <a:pt x="183" y="190"/>
                </a:lnTo>
                <a:lnTo>
                  <a:pt x="183" y="188"/>
                </a:lnTo>
                <a:lnTo>
                  <a:pt x="185" y="188"/>
                </a:lnTo>
                <a:lnTo>
                  <a:pt x="177" y="186"/>
                </a:lnTo>
                <a:lnTo>
                  <a:pt x="173" y="192"/>
                </a:lnTo>
                <a:lnTo>
                  <a:pt x="169" y="198"/>
                </a:lnTo>
                <a:lnTo>
                  <a:pt x="169" y="202"/>
                </a:lnTo>
                <a:lnTo>
                  <a:pt x="162" y="202"/>
                </a:lnTo>
                <a:lnTo>
                  <a:pt x="158" y="205"/>
                </a:lnTo>
                <a:lnTo>
                  <a:pt x="154" y="209"/>
                </a:lnTo>
                <a:lnTo>
                  <a:pt x="150" y="213"/>
                </a:lnTo>
                <a:lnTo>
                  <a:pt x="147" y="219"/>
                </a:lnTo>
                <a:lnTo>
                  <a:pt x="143" y="224"/>
                </a:lnTo>
                <a:lnTo>
                  <a:pt x="139" y="230"/>
                </a:lnTo>
                <a:lnTo>
                  <a:pt x="135" y="236"/>
                </a:lnTo>
                <a:lnTo>
                  <a:pt x="129" y="242"/>
                </a:lnTo>
                <a:lnTo>
                  <a:pt x="126" y="249"/>
                </a:lnTo>
                <a:lnTo>
                  <a:pt x="122" y="255"/>
                </a:lnTo>
                <a:lnTo>
                  <a:pt x="118" y="263"/>
                </a:lnTo>
                <a:lnTo>
                  <a:pt x="118" y="264"/>
                </a:lnTo>
                <a:lnTo>
                  <a:pt x="118" y="266"/>
                </a:lnTo>
                <a:lnTo>
                  <a:pt x="114" y="268"/>
                </a:lnTo>
                <a:lnTo>
                  <a:pt x="110" y="266"/>
                </a:lnTo>
                <a:lnTo>
                  <a:pt x="112" y="261"/>
                </a:lnTo>
                <a:lnTo>
                  <a:pt x="116" y="253"/>
                </a:lnTo>
                <a:lnTo>
                  <a:pt x="110" y="251"/>
                </a:lnTo>
                <a:lnTo>
                  <a:pt x="110" y="245"/>
                </a:lnTo>
                <a:lnTo>
                  <a:pt x="112" y="240"/>
                </a:lnTo>
                <a:lnTo>
                  <a:pt x="118" y="236"/>
                </a:lnTo>
                <a:lnTo>
                  <a:pt x="124" y="224"/>
                </a:lnTo>
                <a:lnTo>
                  <a:pt x="128" y="217"/>
                </a:lnTo>
                <a:lnTo>
                  <a:pt x="133" y="207"/>
                </a:lnTo>
                <a:lnTo>
                  <a:pt x="141" y="198"/>
                </a:lnTo>
                <a:lnTo>
                  <a:pt x="147" y="186"/>
                </a:lnTo>
                <a:lnTo>
                  <a:pt x="150" y="177"/>
                </a:lnTo>
                <a:lnTo>
                  <a:pt x="156" y="169"/>
                </a:lnTo>
                <a:lnTo>
                  <a:pt x="162" y="162"/>
                </a:lnTo>
                <a:lnTo>
                  <a:pt x="154" y="166"/>
                </a:lnTo>
                <a:lnTo>
                  <a:pt x="147" y="171"/>
                </a:lnTo>
                <a:lnTo>
                  <a:pt x="141" y="175"/>
                </a:lnTo>
                <a:lnTo>
                  <a:pt x="137" y="181"/>
                </a:lnTo>
                <a:lnTo>
                  <a:pt x="131" y="188"/>
                </a:lnTo>
                <a:lnTo>
                  <a:pt x="126" y="196"/>
                </a:lnTo>
                <a:lnTo>
                  <a:pt x="122" y="204"/>
                </a:lnTo>
                <a:lnTo>
                  <a:pt x="116" y="211"/>
                </a:lnTo>
                <a:lnTo>
                  <a:pt x="110" y="219"/>
                </a:lnTo>
                <a:lnTo>
                  <a:pt x="105" y="226"/>
                </a:lnTo>
                <a:lnTo>
                  <a:pt x="101" y="234"/>
                </a:lnTo>
                <a:lnTo>
                  <a:pt x="95" y="242"/>
                </a:lnTo>
                <a:lnTo>
                  <a:pt x="95" y="243"/>
                </a:lnTo>
                <a:lnTo>
                  <a:pt x="95" y="243"/>
                </a:lnTo>
                <a:lnTo>
                  <a:pt x="89" y="242"/>
                </a:lnTo>
                <a:lnTo>
                  <a:pt x="89" y="238"/>
                </a:lnTo>
                <a:lnTo>
                  <a:pt x="89" y="230"/>
                </a:lnTo>
                <a:lnTo>
                  <a:pt x="91" y="226"/>
                </a:lnTo>
                <a:lnTo>
                  <a:pt x="93" y="219"/>
                </a:lnTo>
                <a:lnTo>
                  <a:pt x="97" y="211"/>
                </a:lnTo>
                <a:lnTo>
                  <a:pt x="101" y="205"/>
                </a:lnTo>
                <a:lnTo>
                  <a:pt x="105" y="198"/>
                </a:lnTo>
                <a:lnTo>
                  <a:pt x="107" y="190"/>
                </a:lnTo>
                <a:lnTo>
                  <a:pt x="110" y="183"/>
                </a:lnTo>
                <a:lnTo>
                  <a:pt x="114" y="175"/>
                </a:lnTo>
                <a:lnTo>
                  <a:pt x="118" y="169"/>
                </a:lnTo>
                <a:lnTo>
                  <a:pt x="116" y="166"/>
                </a:lnTo>
                <a:lnTo>
                  <a:pt x="118" y="164"/>
                </a:lnTo>
                <a:lnTo>
                  <a:pt x="112" y="166"/>
                </a:lnTo>
                <a:lnTo>
                  <a:pt x="107" y="171"/>
                </a:lnTo>
                <a:lnTo>
                  <a:pt x="101" y="175"/>
                </a:lnTo>
                <a:lnTo>
                  <a:pt x="95" y="179"/>
                </a:lnTo>
                <a:lnTo>
                  <a:pt x="88" y="186"/>
                </a:lnTo>
                <a:lnTo>
                  <a:pt x="82" y="198"/>
                </a:lnTo>
                <a:lnTo>
                  <a:pt x="74" y="207"/>
                </a:lnTo>
                <a:lnTo>
                  <a:pt x="69" y="217"/>
                </a:lnTo>
                <a:lnTo>
                  <a:pt x="69" y="219"/>
                </a:lnTo>
                <a:lnTo>
                  <a:pt x="65" y="219"/>
                </a:lnTo>
                <a:lnTo>
                  <a:pt x="61" y="219"/>
                </a:lnTo>
                <a:lnTo>
                  <a:pt x="59" y="217"/>
                </a:lnTo>
                <a:lnTo>
                  <a:pt x="59" y="213"/>
                </a:lnTo>
                <a:lnTo>
                  <a:pt x="59" y="207"/>
                </a:lnTo>
                <a:lnTo>
                  <a:pt x="61" y="204"/>
                </a:lnTo>
                <a:lnTo>
                  <a:pt x="65" y="198"/>
                </a:lnTo>
                <a:lnTo>
                  <a:pt x="69" y="190"/>
                </a:lnTo>
                <a:lnTo>
                  <a:pt x="70" y="185"/>
                </a:lnTo>
                <a:lnTo>
                  <a:pt x="74" y="179"/>
                </a:lnTo>
                <a:lnTo>
                  <a:pt x="76" y="173"/>
                </a:lnTo>
                <a:lnTo>
                  <a:pt x="80" y="167"/>
                </a:lnTo>
                <a:lnTo>
                  <a:pt x="82" y="162"/>
                </a:lnTo>
                <a:lnTo>
                  <a:pt x="86" y="156"/>
                </a:lnTo>
                <a:lnTo>
                  <a:pt x="89" y="150"/>
                </a:lnTo>
                <a:lnTo>
                  <a:pt x="91" y="143"/>
                </a:lnTo>
                <a:lnTo>
                  <a:pt x="95" y="137"/>
                </a:lnTo>
                <a:lnTo>
                  <a:pt x="99" y="131"/>
                </a:lnTo>
                <a:lnTo>
                  <a:pt x="101" y="126"/>
                </a:lnTo>
                <a:lnTo>
                  <a:pt x="105" y="120"/>
                </a:lnTo>
                <a:lnTo>
                  <a:pt x="107" y="114"/>
                </a:lnTo>
                <a:lnTo>
                  <a:pt x="110" y="108"/>
                </a:lnTo>
                <a:lnTo>
                  <a:pt x="105" y="107"/>
                </a:lnTo>
                <a:lnTo>
                  <a:pt x="103" y="112"/>
                </a:lnTo>
                <a:lnTo>
                  <a:pt x="101" y="116"/>
                </a:lnTo>
                <a:lnTo>
                  <a:pt x="97" y="122"/>
                </a:lnTo>
                <a:lnTo>
                  <a:pt x="91" y="128"/>
                </a:lnTo>
                <a:lnTo>
                  <a:pt x="88" y="133"/>
                </a:lnTo>
                <a:lnTo>
                  <a:pt x="82" y="141"/>
                </a:lnTo>
                <a:lnTo>
                  <a:pt x="78" y="147"/>
                </a:lnTo>
                <a:lnTo>
                  <a:pt x="72" y="154"/>
                </a:lnTo>
                <a:lnTo>
                  <a:pt x="69" y="160"/>
                </a:lnTo>
                <a:lnTo>
                  <a:pt x="63" y="167"/>
                </a:lnTo>
                <a:lnTo>
                  <a:pt x="59" y="173"/>
                </a:lnTo>
                <a:lnTo>
                  <a:pt x="53" y="179"/>
                </a:lnTo>
                <a:lnTo>
                  <a:pt x="48" y="186"/>
                </a:lnTo>
                <a:lnTo>
                  <a:pt x="44" y="192"/>
                </a:lnTo>
                <a:lnTo>
                  <a:pt x="38" y="202"/>
                </a:lnTo>
                <a:lnTo>
                  <a:pt x="34" y="207"/>
                </a:lnTo>
                <a:lnTo>
                  <a:pt x="31" y="215"/>
                </a:lnTo>
                <a:lnTo>
                  <a:pt x="25" y="221"/>
                </a:lnTo>
                <a:lnTo>
                  <a:pt x="21" y="228"/>
                </a:lnTo>
                <a:lnTo>
                  <a:pt x="15" y="230"/>
                </a:lnTo>
                <a:lnTo>
                  <a:pt x="10" y="232"/>
                </a:lnTo>
                <a:lnTo>
                  <a:pt x="4" y="232"/>
                </a:lnTo>
                <a:lnTo>
                  <a:pt x="0" y="236"/>
                </a:lnTo>
                <a:lnTo>
                  <a:pt x="4" y="228"/>
                </a:lnTo>
                <a:lnTo>
                  <a:pt x="8" y="221"/>
                </a:lnTo>
                <a:lnTo>
                  <a:pt x="13" y="215"/>
                </a:lnTo>
                <a:lnTo>
                  <a:pt x="19" y="207"/>
                </a:lnTo>
                <a:lnTo>
                  <a:pt x="23" y="200"/>
                </a:lnTo>
                <a:lnTo>
                  <a:pt x="29" y="194"/>
                </a:lnTo>
                <a:lnTo>
                  <a:pt x="32" y="186"/>
                </a:lnTo>
                <a:lnTo>
                  <a:pt x="38" y="181"/>
                </a:lnTo>
                <a:lnTo>
                  <a:pt x="42" y="173"/>
                </a:lnTo>
                <a:lnTo>
                  <a:pt x="46" y="166"/>
                </a:lnTo>
                <a:lnTo>
                  <a:pt x="51" y="160"/>
                </a:lnTo>
                <a:lnTo>
                  <a:pt x="55" y="154"/>
                </a:lnTo>
                <a:lnTo>
                  <a:pt x="59" y="145"/>
                </a:lnTo>
                <a:lnTo>
                  <a:pt x="67" y="139"/>
                </a:lnTo>
                <a:lnTo>
                  <a:pt x="70" y="131"/>
                </a:lnTo>
                <a:lnTo>
                  <a:pt x="76" y="126"/>
                </a:lnTo>
                <a:lnTo>
                  <a:pt x="80" y="118"/>
                </a:lnTo>
                <a:lnTo>
                  <a:pt x="84" y="112"/>
                </a:lnTo>
                <a:lnTo>
                  <a:pt x="89" y="105"/>
                </a:lnTo>
                <a:lnTo>
                  <a:pt x="93" y="99"/>
                </a:lnTo>
                <a:lnTo>
                  <a:pt x="97" y="91"/>
                </a:lnTo>
                <a:lnTo>
                  <a:pt x="103" y="84"/>
                </a:lnTo>
                <a:lnTo>
                  <a:pt x="107" y="78"/>
                </a:lnTo>
                <a:lnTo>
                  <a:pt x="112" y="72"/>
                </a:lnTo>
                <a:lnTo>
                  <a:pt x="116" y="65"/>
                </a:lnTo>
                <a:lnTo>
                  <a:pt x="124" y="57"/>
                </a:lnTo>
                <a:lnTo>
                  <a:pt x="128" y="50"/>
                </a:lnTo>
                <a:lnTo>
                  <a:pt x="133" y="44"/>
                </a:lnTo>
                <a:lnTo>
                  <a:pt x="137" y="36"/>
                </a:lnTo>
                <a:lnTo>
                  <a:pt x="143" y="31"/>
                </a:lnTo>
                <a:lnTo>
                  <a:pt x="147" y="23"/>
                </a:lnTo>
                <a:lnTo>
                  <a:pt x="152" y="17"/>
                </a:lnTo>
                <a:lnTo>
                  <a:pt x="148" y="10"/>
                </a:lnTo>
                <a:lnTo>
                  <a:pt x="152" y="6"/>
                </a:lnTo>
                <a:lnTo>
                  <a:pt x="158" y="2"/>
                </a:lnTo>
                <a:lnTo>
                  <a:pt x="166" y="0"/>
                </a:lnTo>
                <a:lnTo>
                  <a:pt x="166" y="0"/>
                </a:lnTo>
                <a:close/>
              </a:path>
            </a:pathLst>
          </a:custGeom>
          <a:solidFill>
            <a:srgbClr val="E0E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" name="Freeform 153">
            <a:extLst>
              <a:ext uri="{FF2B5EF4-FFF2-40B4-BE49-F238E27FC236}">
                <a16:creationId xmlns:a16="http://schemas.microsoft.com/office/drawing/2014/main" id="{7C8D0749-6D89-4737-B9EB-F93DF71AD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2992439"/>
            <a:ext cx="1308100" cy="820737"/>
          </a:xfrm>
          <a:custGeom>
            <a:avLst/>
            <a:gdLst>
              <a:gd name="T0" fmla="*/ 291 w 386"/>
              <a:gd name="T1" fmla="*/ 0 h 244"/>
              <a:gd name="T2" fmla="*/ 331 w 386"/>
              <a:gd name="T3" fmla="*/ 2 h 244"/>
              <a:gd name="T4" fmla="*/ 367 w 386"/>
              <a:gd name="T5" fmla="*/ 6 h 244"/>
              <a:gd name="T6" fmla="*/ 377 w 386"/>
              <a:gd name="T7" fmla="*/ 14 h 244"/>
              <a:gd name="T8" fmla="*/ 352 w 386"/>
              <a:gd name="T9" fmla="*/ 44 h 244"/>
              <a:gd name="T10" fmla="*/ 328 w 386"/>
              <a:gd name="T11" fmla="*/ 76 h 244"/>
              <a:gd name="T12" fmla="*/ 307 w 386"/>
              <a:gd name="T13" fmla="*/ 111 h 244"/>
              <a:gd name="T14" fmla="*/ 286 w 386"/>
              <a:gd name="T15" fmla="*/ 145 h 244"/>
              <a:gd name="T16" fmla="*/ 246 w 386"/>
              <a:gd name="T17" fmla="*/ 200 h 244"/>
              <a:gd name="T18" fmla="*/ 208 w 386"/>
              <a:gd name="T19" fmla="*/ 230 h 244"/>
              <a:gd name="T20" fmla="*/ 232 w 386"/>
              <a:gd name="T21" fmla="*/ 192 h 244"/>
              <a:gd name="T22" fmla="*/ 261 w 386"/>
              <a:gd name="T23" fmla="*/ 143 h 244"/>
              <a:gd name="T24" fmla="*/ 290 w 386"/>
              <a:gd name="T25" fmla="*/ 99 h 244"/>
              <a:gd name="T26" fmla="*/ 318 w 386"/>
              <a:gd name="T27" fmla="*/ 56 h 244"/>
              <a:gd name="T28" fmla="*/ 328 w 386"/>
              <a:gd name="T29" fmla="*/ 29 h 244"/>
              <a:gd name="T30" fmla="*/ 297 w 386"/>
              <a:gd name="T31" fmla="*/ 61 h 244"/>
              <a:gd name="T32" fmla="*/ 263 w 386"/>
              <a:gd name="T33" fmla="*/ 113 h 244"/>
              <a:gd name="T34" fmla="*/ 234 w 386"/>
              <a:gd name="T35" fmla="*/ 156 h 244"/>
              <a:gd name="T36" fmla="*/ 206 w 386"/>
              <a:gd name="T37" fmla="*/ 202 h 244"/>
              <a:gd name="T38" fmla="*/ 179 w 386"/>
              <a:gd name="T39" fmla="*/ 232 h 244"/>
              <a:gd name="T40" fmla="*/ 196 w 386"/>
              <a:gd name="T41" fmla="*/ 185 h 244"/>
              <a:gd name="T42" fmla="*/ 227 w 386"/>
              <a:gd name="T43" fmla="*/ 126 h 244"/>
              <a:gd name="T44" fmla="*/ 261 w 386"/>
              <a:gd name="T45" fmla="*/ 71 h 244"/>
              <a:gd name="T46" fmla="*/ 288 w 386"/>
              <a:gd name="T47" fmla="*/ 38 h 244"/>
              <a:gd name="T48" fmla="*/ 270 w 386"/>
              <a:gd name="T49" fmla="*/ 27 h 244"/>
              <a:gd name="T50" fmla="*/ 246 w 386"/>
              <a:gd name="T51" fmla="*/ 65 h 244"/>
              <a:gd name="T52" fmla="*/ 215 w 386"/>
              <a:gd name="T53" fmla="*/ 115 h 244"/>
              <a:gd name="T54" fmla="*/ 183 w 386"/>
              <a:gd name="T55" fmla="*/ 170 h 244"/>
              <a:gd name="T56" fmla="*/ 156 w 386"/>
              <a:gd name="T57" fmla="*/ 208 h 244"/>
              <a:gd name="T58" fmla="*/ 141 w 386"/>
              <a:gd name="T59" fmla="*/ 208 h 244"/>
              <a:gd name="T60" fmla="*/ 155 w 386"/>
              <a:gd name="T61" fmla="*/ 173 h 244"/>
              <a:gd name="T62" fmla="*/ 179 w 386"/>
              <a:gd name="T63" fmla="*/ 128 h 244"/>
              <a:gd name="T64" fmla="*/ 204 w 386"/>
              <a:gd name="T65" fmla="*/ 84 h 244"/>
              <a:gd name="T66" fmla="*/ 231 w 386"/>
              <a:gd name="T67" fmla="*/ 42 h 244"/>
              <a:gd name="T68" fmla="*/ 210 w 386"/>
              <a:gd name="T69" fmla="*/ 33 h 244"/>
              <a:gd name="T70" fmla="*/ 185 w 386"/>
              <a:gd name="T71" fmla="*/ 73 h 244"/>
              <a:gd name="T72" fmla="*/ 151 w 386"/>
              <a:gd name="T73" fmla="*/ 128 h 244"/>
              <a:gd name="T74" fmla="*/ 115 w 386"/>
              <a:gd name="T75" fmla="*/ 183 h 244"/>
              <a:gd name="T76" fmla="*/ 82 w 386"/>
              <a:gd name="T77" fmla="*/ 227 h 244"/>
              <a:gd name="T78" fmla="*/ 56 w 386"/>
              <a:gd name="T79" fmla="*/ 238 h 244"/>
              <a:gd name="T80" fmla="*/ 75 w 386"/>
              <a:gd name="T81" fmla="*/ 204 h 244"/>
              <a:gd name="T82" fmla="*/ 94 w 386"/>
              <a:gd name="T83" fmla="*/ 172 h 244"/>
              <a:gd name="T84" fmla="*/ 113 w 386"/>
              <a:gd name="T85" fmla="*/ 139 h 244"/>
              <a:gd name="T86" fmla="*/ 134 w 386"/>
              <a:gd name="T87" fmla="*/ 103 h 244"/>
              <a:gd name="T88" fmla="*/ 101 w 386"/>
              <a:gd name="T89" fmla="*/ 137 h 244"/>
              <a:gd name="T90" fmla="*/ 50 w 386"/>
              <a:gd name="T91" fmla="*/ 187 h 244"/>
              <a:gd name="T92" fmla="*/ 4 w 386"/>
              <a:gd name="T93" fmla="*/ 232 h 244"/>
              <a:gd name="T94" fmla="*/ 19 w 386"/>
              <a:gd name="T95" fmla="*/ 196 h 244"/>
              <a:gd name="T96" fmla="*/ 52 w 386"/>
              <a:gd name="T97" fmla="*/ 158 h 244"/>
              <a:gd name="T98" fmla="*/ 82 w 386"/>
              <a:gd name="T99" fmla="*/ 120 h 244"/>
              <a:gd name="T100" fmla="*/ 111 w 386"/>
              <a:gd name="T101" fmla="*/ 78 h 244"/>
              <a:gd name="T102" fmla="*/ 139 w 386"/>
              <a:gd name="T103" fmla="*/ 35 h 244"/>
              <a:gd name="T104" fmla="*/ 147 w 386"/>
              <a:gd name="T105" fmla="*/ 18 h 244"/>
              <a:gd name="T106" fmla="*/ 187 w 386"/>
              <a:gd name="T107" fmla="*/ 8 h 244"/>
              <a:gd name="T108" fmla="*/ 219 w 386"/>
              <a:gd name="T109" fmla="*/ 4 h 244"/>
              <a:gd name="T110" fmla="*/ 251 w 386"/>
              <a:gd name="T111" fmla="*/ 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6" h="244">
                <a:moveTo>
                  <a:pt x="259" y="0"/>
                </a:moveTo>
                <a:lnTo>
                  <a:pt x="265" y="0"/>
                </a:lnTo>
                <a:lnTo>
                  <a:pt x="272" y="0"/>
                </a:lnTo>
                <a:lnTo>
                  <a:pt x="280" y="0"/>
                </a:lnTo>
                <a:lnTo>
                  <a:pt x="286" y="0"/>
                </a:lnTo>
                <a:lnTo>
                  <a:pt x="291" y="0"/>
                </a:lnTo>
                <a:lnTo>
                  <a:pt x="299" y="0"/>
                </a:lnTo>
                <a:lnTo>
                  <a:pt x="305" y="0"/>
                </a:lnTo>
                <a:lnTo>
                  <a:pt x="312" y="2"/>
                </a:lnTo>
                <a:lnTo>
                  <a:pt x="318" y="2"/>
                </a:lnTo>
                <a:lnTo>
                  <a:pt x="326" y="2"/>
                </a:lnTo>
                <a:lnTo>
                  <a:pt x="331" y="2"/>
                </a:lnTo>
                <a:lnTo>
                  <a:pt x="339" y="2"/>
                </a:lnTo>
                <a:lnTo>
                  <a:pt x="345" y="2"/>
                </a:lnTo>
                <a:lnTo>
                  <a:pt x="352" y="2"/>
                </a:lnTo>
                <a:lnTo>
                  <a:pt x="358" y="2"/>
                </a:lnTo>
                <a:lnTo>
                  <a:pt x="366" y="2"/>
                </a:lnTo>
                <a:lnTo>
                  <a:pt x="367" y="6"/>
                </a:lnTo>
                <a:lnTo>
                  <a:pt x="373" y="4"/>
                </a:lnTo>
                <a:lnTo>
                  <a:pt x="379" y="0"/>
                </a:lnTo>
                <a:lnTo>
                  <a:pt x="386" y="0"/>
                </a:lnTo>
                <a:lnTo>
                  <a:pt x="385" y="6"/>
                </a:lnTo>
                <a:lnTo>
                  <a:pt x="381" y="10"/>
                </a:lnTo>
                <a:lnTo>
                  <a:pt x="377" y="14"/>
                </a:lnTo>
                <a:lnTo>
                  <a:pt x="373" y="16"/>
                </a:lnTo>
                <a:lnTo>
                  <a:pt x="367" y="21"/>
                </a:lnTo>
                <a:lnTo>
                  <a:pt x="364" y="27"/>
                </a:lnTo>
                <a:lnTo>
                  <a:pt x="360" y="33"/>
                </a:lnTo>
                <a:lnTo>
                  <a:pt x="356" y="38"/>
                </a:lnTo>
                <a:lnTo>
                  <a:pt x="352" y="44"/>
                </a:lnTo>
                <a:lnTo>
                  <a:pt x="348" y="50"/>
                </a:lnTo>
                <a:lnTo>
                  <a:pt x="345" y="56"/>
                </a:lnTo>
                <a:lnTo>
                  <a:pt x="341" y="61"/>
                </a:lnTo>
                <a:lnTo>
                  <a:pt x="337" y="67"/>
                </a:lnTo>
                <a:lnTo>
                  <a:pt x="331" y="73"/>
                </a:lnTo>
                <a:lnTo>
                  <a:pt x="328" y="76"/>
                </a:lnTo>
                <a:lnTo>
                  <a:pt x="326" y="82"/>
                </a:lnTo>
                <a:lnTo>
                  <a:pt x="322" y="88"/>
                </a:lnTo>
                <a:lnTo>
                  <a:pt x="318" y="94"/>
                </a:lnTo>
                <a:lnTo>
                  <a:pt x="314" y="99"/>
                </a:lnTo>
                <a:lnTo>
                  <a:pt x="310" y="105"/>
                </a:lnTo>
                <a:lnTo>
                  <a:pt x="307" y="111"/>
                </a:lnTo>
                <a:lnTo>
                  <a:pt x="303" y="116"/>
                </a:lnTo>
                <a:lnTo>
                  <a:pt x="299" y="122"/>
                </a:lnTo>
                <a:lnTo>
                  <a:pt x="297" y="128"/>
                </a:lnTo>
                <a:lnTo>
                  <a:pt x="293" y="132"/>
                </a:lnTo>
                <a:lnTo>
                  <a:pt x="290" y="139"/>
                </a:lnTo>
                <a:lnTo>
                  <a:pt x="286" y="145"/>
                </a:lnTo>
                <a:lnTo>
                  <a:pt x="282" y="151"/>
                </a:lnTo>
                <a:lnTo>
                  <a:pt x="272" y="160"/>
                </a:lnTo>
                <a:lnTo>
                  <a:pt x="267" y="170"/>
                </a:lnTo>
                <a:lnTo>
                  <a:pt x="259" y="179"/>
                </a:lnTo>
                <a:lnTo>
                  <a:pt x="253" y="191"/>
                </a:lnTo>
                <a:lnTo>
                  <a:pt x="246" y="200"/>
                </a:lnTo>
                <a:lnTo>
                  <a:pt x="238" y="211"/>
                </a:lnTo>
                <a:lnTo>
                  <a:pt x="231" y="221"/>
                </a:lnTo>
                <a:lnTo>
                  <a:pt x="223" y="230"/>
                </a:lnTo>
                <a:lnTo>
                  <a:pt x="215" y="234"/>
                </a:lnTo>
                <a:lnTo>
                  <a:pt x="210" y="238"/>
                </a:lnTo>
                <a:lnTo>
                  <a:pt x="208" y="230"/>
                </a:lnTo>
                <a:lnTo>
                  <a:pt x="212" y="227"/>
                </a:lnTo>
                <a:lnTo>
                  <a:pt x="213" y="221"/>
                </a:lnTo>
                <a:lnTo>
                  <a:pt x="219" y="217"/>
                </a:lnTo>
                <a:lnTo>
                  <a:pt x="223" y="210"/>
                </a:lnTo>
                <a:lnTo>
                  <a:pt x="229" y="200"/>
                </a:lnTo>
                <a:lnTo>
                  <a:pt x="232" y="192"/>
                </a:lnTo>
                <a:lnTo>
                  <a:pt x="238" y="185"/>
                </a:lnTo>
                <a:lnTo>
                  <a:pt x="242" y="175"/>
                </a:lnTo>
                <a:lnTo>
                  <a:pt x="248" y="166"/>
                </a:lnTo>
                <a:lnTo>
                  <a:pt x="251" y="158"/>
                </a:lnTo>
                <a:lnTo>
                  <a:pt x="257" y="151"/>
                </a:lnTo>
                <a:lnTo>
                  <a:pt x="261" y="143"/>
                </a:lnTo>
                <a:lnTo>
                  <a:pt x="267" y="135"/>
                </a:lnTo>
                <a:lnTo>
                  <a:pt x="270" y="128"/>
                </a:lnTo>
                <a:lnTo>
                  <a:pt x="274" y="120"/>
                </a:lnTo>
                <a:lnTo>
                  <a:pt x="280" y="113"/>
                </a:lnTo>
                <a:lnTo>
                  <a:pt x="286" y="107"/>
                </a:lnTo>
                <a:lnTo>
                  <a:pt x="290" y="99"/>
                </a:lnTo>
                <a:lnTo>
                  <a:pt x="295" y="92"/>
                </a:lnTo>
                <a:lnTo>
                  <a:pt x="299" y="84"/>
                </a:lnTo>
                <a:lnTo>
                  <a:pt x="303" y="76"/>
                </a:lnTo>
                <a:lnTo>
                  <a:pt x="309" y="69"/>
                </a:lnTo>
                <a:lnTo>
                  <a:pt x="314" y="63"/>
                </a:lnTo>
                <a:lnTo>
                  <a:pt x="318" y="56"/>
                </a:lnTo>
                <a:lnTo>
                  <a:pt x="324" y="48"/>
                </a:lnTo>
                <a:lnTo>
                  <a:pt x="328" y="40"/>
                </a:lnTo>
                <a:lnTo>
                  <a:pt x="335" y="35"/>
                </a:lnTo>
                <a:lnTo>
                  <a:pt x="335" y="33"/>
                </a:lnTo>
                <a:lnTo>
                  <a:pt x="335" y="31"/>
                </a:lnTo>
                <a:lnTo>
                  <a:pt x="328" y="29"/>
                </a:lnTo>
                <a:lnTo>
                  <a:pt x="322" y="29"/>
                </a:lnTo>
                <a:lnTo>
                  <a:pt x="318" y="31"/>
                </a:lnTo>
                <a:lnTo>
                  <a:pt x="314" y="35"/>
                </a:lnTo>
                <a:lnTo>
                  <a:pt x="309" y="42"/>
                </a:lnTo>
                <a:lnTo>
                  <a:pt x="303" y="52"/>
                </a:lnTo>
                <a:lnTo>
                  <a:pt x="297" y="61"/>
                </a:lnTo>
                <a:lnTo>
                  <a:pt x="291" y="71"/>
                </a:lnTo>
                <a:lnTo>
                  <a:pt x="286" y="78"/>
                </a:lnTo>
                <a:lnTo>
                  <a:pt x="280" y="88"/>
                </a:lnTo>
                <a:lnTo>
                  <a:pt x="272" y="97"/>
                </a:lnTo>
                <a:lnTo>
                  <a:pt x="269" y="107"/>
                </a:lnTo>
                <a:lnTo>
                  <a:pt x="263" y="113"/>
                </a:lnTo>
                <a:lnTo>
                  <a:pt x="259" y="120"/>
                </a:lnTo>
                <a:lnTo>
                  <a:pt x="253" y="128"/>
                </a:lnTo>
                <a:lnTo>
                  <a:pt x="250" y="135"/>
                </a:lnTo>
                <a:lnTo>
                  <a:pt x="244" y="143"/>
                </a:lnTo>
                <a:lnTo>
                  <a:pt x="240" y="151"/>
                </a:lnTo>
                <a:lnTo>
                  <a:pt x="234" y="156"/>
                </a:lnTo>
                <a:lnTo>
                  <a:pt x="229" y="166"/>
                </a:lnTo>
                <a:lnTo>
                  <a:pt x="223" y="172"/>
                </a:lnTo>
                <a:lnTo>
                  <a:pt x="219" y="179"/>
                </a:lnTo>
                <a:lnTo>
                  <a:pt x="213" y="187"/>
                </a:lnTo>
                <a:lnTo>
                  <a:pt x="210" y="194"/>
                </a:lnTo>
                <a:lnTo>
                  <a:pt x="206" y="202"/>
                </a:lnTo>
                <a:lnTo>
                  <a:pt x="200" y="210"/>
                </a:lnTo>
                <a:lnTo>
                  <a:pt x="196" y="217"/>
                </a:lnTo>
                <a:lnTo>
                  <a:pt x="193" y="225"/>
                </a:lnTo>
                <a:lnTo>
                  <a:pt x="187" y="227"/>
                </a:lnTo>
                <a:lnTo>
                  <a:pt x="183" y="230"/>
                </a:lnTo>
                <a:lnTo>
                  <a:pt x="179" y="232"/>
                </a:lnTo>
                <a:lnTo>
                  <a:pt x="175" y="234"/>
                </a:lnTo>
                <a:lnTo>
                  <a:pt x="179" y="223"/>
                </a:lnTo>
                <a:lnTo>
                  <a:pt x="183" y="213"/>
                </a:lnTo>
                <a:lnTo>
                  <a:pt x="187" y="204"/>
                </a:lnTo>
                <a:lnTo>
                  <a:pt x="193" y="194"/>
                </a:lnTo>
                <a:lnTo>
                  <a:pt x="196" y="185"/>
                </a:lnTo>
                <a:lnTo>
                  <a:pt x="200" y="173"/>
                </a:lnTo>
                <a:lnTo>
                  <a:pt x="204" y="164"/>
                </a:lnTo>
                <a:lnTo>
                  <a:pt x="210" y="154"/>
                </a:lnTo>
                <a:lnTo>
                  <a:pt x="215" y="145"/>
                </a:lnTo>
                <a:lnTo>
                  <a:pt x="221" y="135"/>
                </a:lnTo>
                <a:lnTo>
                  <a:pt x="227" y="126"/>
                </a:lnTo>
                <a:lnTo>
                  <a:pt x="232" y="116"/>
                </a:lnTo>
                <a:lnTo>
                  <a:pt x="238" y="107"/>
                </a:lnTo>
                <a:lnTo>
                  <a:pt x="244" y="97"/>
                </a:lnTo>
                <a:lnTo>
                  <a:pt x="250" y="90"/>
                </a:lnTo>
                <a:lnTo>
                  <a:pt x="255" y="80"/>
                </a:lnTo>
                <a:lnTo>
                  <a:pt x="261" y="71"/>
                </a:lnTo>
                <a:lnTo>
                  <a:pt x="267" y="63"/>
                </a:lnTo>
                <a:lnTo>
                  <a:pt x="272" y="54"/>
                </a:lnTo>
                <a:lnTo>
                  <a:pt x="280" y="46"/>
                </a:lnTo>
                <a:lnTo>
                  <a:pt x="282" y="46"/>
                </a:lnTo>
                <a:lnTo>
                  <a:pt x="286" y="46"/>
                </a:lnTo>
                <a:lnTo>
                  <a:pt x="288" y="38"/>
                </a:lnTo>
                <a:lnTo>
                  <a:pt x="288" y="33"/>
                </a:lnTo>
                <a:lnTo>
                  <a:pt x="284" y="27"/>
                </a:lnTo>
                <a:lnTo>
                  <a:pt x="282" y="25"/>
                </a:lnTo>
                <a:lnTo>
                  <a:pt x="276" y="23"/>
                </a:lnTo>
                <a:lnTo>
                  <a:pt x="272" y="23"/>
                </a:lnTo>
                <a:lnTo>
                  <a:pt x="270" y="27"/>
                </a:lnTo>
                <a:lnTo>
                  <a:pt x="269" y="35"/>
                </a:lnTo>
                <a:lnTo>
                  <a:pt x="263" y="40"/>
                </a:lnTo>
                <a:lnTo>
                  <a:pt x="259" y="48"/>
                </a:lnTo>
                <a:lnTo>
                  <a:pt x="253" y="54"/>
                </a:lnTo>
                <a:lnTo>
                  <a:pt x="250" y="59"/>
                </a:lnTo>
                <a:lnTo>
                  <a:pt x="246" y="65"/>
                </a:lnTo>
                <a:lnTo>
                  <a:pt x="242" y="73"/>
                </a:lnTo>
                <a:lnTo>
                  <a:pt x="236" y="78"/>
                </a:lnTo>
                <a:lnTo>
                  <a:pt x="232" y="86"/>
                </a:lnTo>
                <a:lnTo>
                  <a:pt x="227" y="95"/>
                </a:lnTo>
                <a:lnTo>
                  <a:pt x="221" y="105"/>
                </a:lnTo>
                <a:lnTo>
                  <a:pt x="215" y="115"/>
                </a:lnTo>
                <a:lnTo>
                  <a:pt x="210" y="124"/>
                </a:lnTo>
                <a:lnTo>
                  <a:pt x="204" y="132"/>
                </a:lnTo>
                <a:lnTo>
                  <a:pt x="198" y="143"/>
                </a:lnTo>
                <a:lnTo>
                  <a:pt x="193" y="153"/>
                </a:lnTo>
                <a:lnTo>
                  <a:pt x="187" y="164"/>
                </a:lnTo>
                <a:lnTo>
                  <a:pt x="183" y="170"/>
                </a:lnTo>
                <a:lnTo>
                  <a:pt x="179" y="175"/>
                </a:lnTo>
                <a:lnTo>
                  <a:pt x="174" y="181"/>
                </a:lnTo>
                <a:lnTo>
                  <a:pt x="170" y="189"/>
                </a:lnTo>
                <a:lnTo>
                  <a:pt x="164" y="194"/>
                </a:lnTo>
                <a:lnTo>
                  <a:pt x="160" y="202"/>
                </a:lnTo>
                <a:lnTo>
                  <a:pt x="156" y="208"/>
                </a:lnTo>
                <a:lnTo>
                  <a:pt x="153" y="215"/>
                </a:lnTo>
                <a:lnTo>
                  <a:pt x="145" y="219"/>
                </a:lnTo>
                <a:lnTo>
                  <a:pt x="135" y="225"/>
                </a:lnTo>
                <a:lnTo>
                  <a:pt x="137" y="219"/>
                </a:lnTo>
                <a:lnTo>
                  <a:pt x="139" y="213"/>
                </a:lnTo>
                <a:lnTo>
                  <a:pt x="141" y="208"/>
                </a:lnTo>
                <a:lnTo>
                  <a:pt x="143" y="204"/>
                </a:lnTo>
                <a:lnTo>
                  <a:pt x="145" y="198"/>
                </a:lnTo>
                <a:lnTo>
                  <a:pt x="147" y="192"/>
                </a:lnTo>
                <a:lnTo>
                  <a:pt x="149" y="187"/>
                </a:lnTo>
                <a:lnTo>
                  <a:pt x="151" y="183"/>
                </a:lnTo>
                <a:lnTo>
                  <a:pt x="155" y="173"/>
                </a:lnTo>
                <a:lnTo>
                  <a:pt x="158" y="166"/>
                </a:lnTo>
                <a:lnTo>
                  <a:pt x="162" y="158"/>
                </a:lnTo>
                <a:lnTo>
                  <a:pt x="168" y="153"/>
                </a:lnTo>
                <a:lnTo>
                  <a:pt x="170" y="145"/>
                </a:lnTo>
                <a:lnTo>
                  <a:pt x="175" y="137"/>
                </a:lnTo>
                <a:lnTo>
                  <a:pt x="179" y="128"/>
                </a:lnTo>
                <a:lnTo>
                  <a:pt x="185" y="122"/>
                </a:lnTo>
                <a:lnTo>
                  <a:pt x="187" y="115"/>
                </a:lnTo>
                <a:lnTo>
                  <a:pt x="193" y="107"/>
                </a:lnTo>
                <a:lnTo>
                  <a:pt x="196" y="99"/>
                </a:lnTo>
                <a:lnTo>
                  <a:pt x="200" y="92"/>
                </a:lnTo>
                <a:lnTo>
                  <a:pt x="204" y="84"/>
                </a:lnTo>
                <a:lnTo>
                  <a:pt x="208" y="76"/>
                </a:lnTo>
                <a:lnTo>
                  <a:pt x="212" y="69"/>
                </a:lnTo>
                <a:lnTo>
                  <a:pt x="217" y="61"/>
                </a:lnTo>
                <a:lnTo>
                  <a:pt x="221" y="56"/>
                </a:lnTo>
                <a:lnTo>
                  <a:pt x="227" y="50"/>
                </a:lnTo>
                <a:lnTo>
                  <a:pt x="231" y="42"/>
                </a:lnTo>
                <a:lnTo>
                  <a:pt x="234" y="37"/>
                </a:lnTo>
                <a:lnTo>
                  <a:pt x="229" y="33"/>
                </a:lnTo>
                <a:lnTo>
                  <a:pt x="223" y="37"/>
                </a:lnTo>
                <a:lnTo>
                  <a:pt x="215" y="37"/>
                </a:lnTo>
                <a:lnTo>
                  <a:pt x="213" y="31"/>
                </a:lnTo>
                <a:lnTo>
                  <a:pt x="210" y="33"/>
                </a:lnTo>
                <a:lnTo>
                  <a:pt x="208" y="37"/>
                </a:lnTo>
                <a:lnTo>
                  <a:pt x="206" y="42"/>
                </a:lnTo>
                <a:lnTo>
                  <a:pt x="202" y="46"/>
                </a:lnTo>
                <a:lnTo>
                  <a:pt x="196" y="54"/>
                </a:lnTo>
                <a:lnTo>
                  <a:pt x="191" y="63"/>
                </a:lnTo>
                <a:lnTo>
                  <a:pt x="185" y="73"/>
                </a:lnTo>
                <a:lnTo>
                  <a:pt x="179" y="82"/>
                </a:lnTo>
                <a:lnTo>
                  <a:pt x="174" y="92"/>
                </a:lnTo>
                <a:lnTo>
                  <a:pt x="168" y="101"/>
                </a:lnTo>
                <a:lnTo>
                  <a:pt x="162" y="111"/>
                </a:lnTo>
                <a:lnTo>
                  <a:pt x="156" y="120"/>
                </a:lnTo>
                <a:lnTo>
                  <a:pt x="151" y="128"/>
                </a:lnTo>
                <a:lnTo>
                  <a:pt x="145" y="137"/>
                </a:lnTo>
                <a:lnTo>
                  <a:pt x="139" y="147"/>
                </a:lnTo>
                <a:lnTo>
                  <a:pt x="134" y="156"/>
                </a:lnTo>
                <a:lnTo>
                  <a:pt x="126" y="164"/>
                </a:lnTo>
                <a:lnTo>
                  <a:pt x="120" y="173"/>
                </a:lnTo>
                <a:lnTo>
                  <a:pt x="115" y="183"/>
                </a:lnTo>
                <a:lnTo>
                  <a:pt x="111" y="192"/>
                </a:lnTo>
                <a:lnTo>
                  <a:pt x="105" y="200"/>
                </a:lnTo>
                <a:lnTo>
                  <a:pt x="99" y="208"/>
                </a:lnTo>
                <a:lnTo>
                  <a:pt x="94" y="215"/>
                </a:lnTo>
                <a:lnTo>
                  <a:pt x="90" y="225"/>
                </a:lnTo>
                <a:lnTo>
                  <a:pt x="82" y="227"/>
                </a:lnTo>
                <a:lnTo>
                  <a:pt x="77" y="232"/>
                </a:lnTo>
                <a:lnTo>
                  <a:pt x="69" y="236"/>
                </a:lnTo>
                <a:lnTo>
                  <a:pt x="61" y="240"/>
                </a:lnTo>
                <a:lnTo>
                  <a:pt x="58" y="240"/>
                </a:lnTo>
                <a:lnTo>
                  <a:pt x="54" y="244"/>
                </a:lnTo>
                <a:lnTo>
                  <a:pt x="56" y="238"/>
                </a:lnTo>
                <a:lnTo>
                  <a:pt x="58" y="230"/>
                </a:lnTo>
                <a:lnTo>
                  <a:pt x="61" y="225"/>
                </a:lnTo>
                <a:lnTo>
                  <a:pt x="63" y="221"/>
                </a:lnTo>
                <a:lnTo>
                  <a:pt x="67" y="215"/>
                </a:lnTo>
                <a:lnTo>
                  <a:pt x="71" y="210"/>
                </a:lnTo>
                <a:lnTo>
                  <a:pt x="75" y="204"/>
                </a:lnTo>
                <a:lnTo>
                  <a:pt x="78" y="200"/>
                </a:lnTo>
                <a:lnTo>
                  <a:pt x="80" y="194"/>
                </a:lnTo>
                <a:lnTo>
                  <a:pt x="84" y="189"/>
                </a:lnTo>
                <a:lnTo>
                  <a:pt x="88" y="183"/>
                </a:lnTo>
                <a:lnTo>
                  <a:pt x="90" y="177"/>
                </a:lnTo>
                <a:lnTo>
                  <a:pt x="94" y="172"/>
                </a:lnTo>
                <a:lnTo>
                  <a:pt x="97" y="166"/>
                </a:lnTo>
                <a:lnTo>
                  <a:pt x="99" y="160"/>
                </a:lnTo>
                <a:lnTo>
                  <a:pt x="103" y="156"/>
                </a:lnTo>
                <a:lnTo>
                  <a:pt x="107" y="151"/>
                </a:lnTo>
                <a:lnTo>
                  <a:pt x="111" y="145"/>
                </a:lnTo>
                <a:lnTo>
                  <a:pt x="113" y="139"/>
                </a:lnTo>
                <a:lnTo>
                  <a:pt x="116" y="132"/>
                </a:lnTo>
                <a:lnTo>
                  <a:pt x="118" y="126"/>
                </a:lnTo>
                <a:lnTo>
                  <a:pt x="122" y="120"/>
                </a:lnTo>
                <a:lnTo>
                  <a:pt x="126" y="115"/>
                </a:lnTo>
                <a:lnTo>
                  <a:pt x="130" y="109"/>
                </a:lnTo>
                <a:lnTo>
                  <a:pt x="134" y="103"/>
                </a:lnTo>
                <a:lnTo>
                  <a:pt x="137" y="97"/>
                </a:lnTo>
                <a:lnTo>
                  <a:pt x="130" y="105"/>
                </a:lnTo>
                <a:lnTo>
                  <a:pt x="122" y="113"/>
                </a:lnTo>
                <a:lnTo>
                  <a:pt x="115" y="120"/>
                </a:lnTo>
                <a:lnTo>
                  <a:pt x="109" y="130"/>
                </a:lnTo>
                <a:lnTo>
                  <a:pt x="101" y="137"/>
                </a:lnTo>
                <a:lnTo>
                  <a:pt x="94" y="145"/>
                </a:lnTo>
                <a:lnTo>
                  <a:pt x="86" y="153"/>
                </a:lnTo>
                <a:lnTo>
                  <a:pt x="78" y="162"/>
                </a:lnTo>
                <a:lnTo>
                  <a:pt x="69" y="170"/>
                </a:lnTo>
                <a:lnTo>
                  <a:pt x="59" y="177"/>
                </a:lnTo>
                <a:lnTo>
                  <a:pt x="50" y="187"/>
                </a:lnTo>
                <a:lnTo>
                  <a:pt x="40" y="196"/>
                </a:lnTo>
                <a:lnTo>
                  <a:pt x="31" y="206"/>
                </a:lnTo>
                <a:lnTo>
                  <a:pt x="21" y="213"/>
                </a:lnTo>
                <a:lnTo>
                  <a:pt x="14" y="223"/>
                </a:lnTo>
                <a:lnTo>
                  <a:pt x="6" y="230"/>
                </a:lnTo>
                <a:lnTo>
                  <a:pt x="4" y="232"/>
                </a:lnTo>
                <a:lnTo>
                  <a:pt x="0" y="234"/>
                </a:lnTo>
                <a:lnTo>
                  <a:pt x="0" y="223"/>
                </a:lnTo>
                <a:lnTo>
                  <a:pt x="6" y="215"/>
                </a:lnTo>
                <a:lnTo>
                  <a:pt x="10" y="210"/>
                </a:lnTo>
                <a:lnTo>
                  <a:pt x="16" y="204"/>
                </a:lnTo>
                <a:lnTo>
                  <a:pt x="19" y="196"/>
                </a:lnTo>
                <a:lnTo>
                  <a:pt x="27" y="191"/>
                </a:lnTo>
                <a:lnTo>
                  <a:pt x="31" y="185"/>
                </a:lnTo>
                <a:lnTo>
                  <a:pt x="37" y="177"/>
                </a:lnTo>
                <a:lnTo>
                  <a:pt x="40" y="172"/>
                </a:lnTo>
                <a:lnTo>
                  <a:pt x="46" y="166"/>
                </a:lnTo>
                <a:lnTo>
                  <a:pt x="52" y="158"/>
                </a:lnTo>
                <a:lnTo>
                  <a:pt x="56" y="153"/>
                </a:lnTo>
                <a:lnTo>
                  <a:pt x="61" y="145"/>
                </a:lnTo>
                <a:lnTo>
                  <a:pt x="67" y="139"/>
                </a:lnTo>
                <a:lnTo>
                  <a:pt x="71" y="132"/>
                </a:lnTo>
                <a:lnTo>
                  <a:pt x="77" y="126"/>
                </a:lnTo>
                <a:lnTo>
                  <a:pt x="82" y="120"/>
                </a:lnTo>
                <a:lnTo>
                  <a:pt x="88" y="115"/>
                </a:lnTo>
                <a:lnTo>
                  <a:pt x="92" y="107"/>
                </a:lnTo>
                <a:lnTo>
                  <a:pt x="97" y="99"/>
                </a:lnTo>
                <a:lnTo>
                  <a:pt x="101" y="94"/>
                </a:lnTo>
                <a:lnTo>
                  <a:pt x="107" y="86"/>
                </a:lnTo>
                <a:lnTo>
                  <a:pt x="111" y="78"/>
                </a:lnTo>
                <a:lnTo>
                  <a:pt x="115" y="73"/>
                </a:lnTo>
                <a:lnTo>
                  <a:pt x="120" y="65"/>
                </a:lnTo>
                <a:lnTo>
                  <a:pt x="126" y="59"/>
                </a:lnTo>
                <a:lnTo>
                  <a:pt x="132" y="50"/>
                </a:lnTo>
                <a:lnTo>
                  <a:pt x="135" y="44"/>
                </a:lnTo>
                <a:lnTo>
                  <a:pt x="139" y="35"/>
                </a:lnTo>
                <a:lnTo>
                  <a:pt x="145" y="29"/>
                </a:lnTo>
                <a:lnTo>
                  <a:pt x="139" y="27"/>
                </a:lnTo>
                <a:lnTo>
                  <a:pt x="135" y="27"/>
                </a:lnTo>
                <a:lnTo>
                  <a:pt x="135" y="23"/>
                </a:lnTo>
                <a:lnTo>
                  <a:pt x="139" y="21"/>
                </a:lnTo>
                <a:lnTo>
                  <a:pt x="147" y="18"/>
                </a:lnTo>
                <a:lnTo>
                  <a:pt x="156" y="16"/>
                </a:lnTo>
                <a:lnTo>
                  <a:pt x="164" y="12"/>
                </a:lnTo>
                <a:lnTo>
                  <a:pt x="172" y="10"/>
                </a:lnTo>
                <a:lnTo>
                  <a:pt x="177" y="8"/>
                </a:lnTo>
                <a:lnTo>
                  <a:pt x="183" y="8"/>
                </a:lnTo>
                <a:lnTo>
                  <a:pt x="187" y="8"/>
                </a:lnTo>
                <a:lnTo>
                  <a:pt x="193" y="8"/>
                </a:lnTo>
                <a:lnTo>
                  <a:pt x="198" y="6"/>
                </a:lnTo>
                <a:lnTo>
                  <a:pt x="204" y="6"/>
                </a:lnTo>
                <a:lnTo>
                  <a:pt x="210" y="6"/>
                </a:lnTo>
                <a:lnTo>
                  <a:pt x="215" y="6"/>
                </a:lnTo>
                <a:lnTo>
                  <a:pt x="219" y="4"/>
                </a:lnTo>
                <a:lnTo>
                  <a:pt x="225" y="4"/>
                </a:lnTo>
                <a:lnTo>
                  <a:pt x="231" y="4"/>
                </a:lnTo>
                <a:lnTo>
                  <a:pt x="236" y="4"/>
                </a:lnTo>
                <a:lnTo>
                  <a:pt x="242" y="2"/>
                </a:lnTo>
                <a:lnTo>
                  <a:pt x="248" y="2"/>
                </a:lnTo>
                <a:lnTo>
                  <a:pt x="251" y="2"/>
                </a:lnTo>
                <a:lnTo>
                  <a:pt x="257" y="2"/>
                </a:lnTo>
                <a:lnTo>
                  <a:pt x="259" y="0"/>
                </a:lnTo>
                <a:lnTo>
                  <a:pt x="259" y="0"/>
                </a:lnTo>
                <a:lnTo>
                  <a:pt x="259" y="0"/>
                </a:lnTo>
                <a:close/>
              </a:path>
            </a:pathLst>
          </a:custGeom>
          <a:solidFill>
            <a:srgbClr val="E0E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4" name="Freeform 154">
            <a:extLst>
              <a:ext uri="{FF2B5EF4-FFF2-40B4-BE49-F238E27FC236}">
                <a16:creationId xmlns:a16="http://schemas.microsoft.com/office/drawing/2014/main" id="{EFF9607B-54D5-4481-867D-7F1826861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100" y="2905125"/>
            <a:ext cx="774700" cy="971550"/>
          </a:xfrm>
          <a:custGeom>
            <a:avLst/>
            <a:gdLst>
              <a:gd name="T0" fmla="*/ 256 w 488"/>
              <a:gd name="T1" fmla="*/ 286 h 612"/>
              <a:gd name="T2" fmla="*/ 226 w 488"/>
              <a:gd name="T3" fmla="*/ 334 h 612"/>
              <a:gd name="T4" fmla="*/ 174 w 488"/>
              <a:gd name="T5" fmla="*/ 392 h 612"/>
              <a:gd name="T6" fmla="*/ 146 w 488"/>
              <a:gd name="T7" fmla="*/ 436 h 612"/>
              <a:gd name="T8" fmla="*/ 74 w 488"/>
              <a:gd name="T9" fmla="*/ 536 h 612"/>
              <a:gd name="T10" fmla="*/ 54 w 488"/>
              <a:gd name="T11" fmla="*/ 584 h 612"/>
              <a:gd name="T12" fmla="*/ 50 w 488"/>
              <a:gd name="T13" fmla="*/ 612 h 612"/>
              <a:gd name="T14" fmla="*/ 0 w 488"/>
              <a:gd name="T15" fmla="*/ 598 h 612"/>
              <a:gd name="T16" fmla="*/ 16 w 488"/>
              <a:gd name="T17" fmla="*/ 528 h 612"/>
              <a:gd name="T18" fmla="*/ 48 w 488"/>
              <a:gd name="T19" fmla="*/ 476 h 612"/>
              <a:gd name="T20" fmla="*/ 124 w 488"/>
              <a:gd name="T21" fmla="*/ 374 h 612"/>
              <a:gd name="T22" fmla="*/ 174 w 488"/>
              <a:gd name="T23" fmla="*/ 298 h 612"/>
              <a:gd name="T24" fmla="*/ 222 w 488"/>
              <a:gd name="T25" fmla="*/ 248 h 612"/>
              <a:gd name="T26" fmla="*/ 292 w 488"/>
              <a:gd name="T27" fmla="*/ 132 h 612"/>
              <a:gd name="T28" fmla="*/ 386 w 488"/>
              <a:gd name="T29" fmla="*/ 4 h 612"/>
              <a:gd name="T30" fmla="*/ 488 w 488"/>
              <a:gd name="T31" fmla="*/ 0 h 612"/>
              <a:gd name="T32" fmla="*/ 352 w 488"/>
              <a:gd name="T33" fmla="*/ 152 h 612"/>
              <a:gd name="T34" fmla="*/ 256 w 488"/>
              <a:gd name="T35" fmla="*/ 286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88" h="612">
                <a:moveTo>
                  <a:pt x="256" y="286"/>
                </a:moveTo>
                <a:lnTo>
                  <a:pt x="226" y="334"/>
                </a:lnTo>
                <a:lnTo>
                  <a:pt x="174" y="392"/>
                </a:lnTo>
                <a:lnTo>
                  <a:pt x="146" y="436"/>
                </a:lnTo>
                <a:lnTo>
                  <a:pt x="74" y="536"/>
                </a:lnTo>
                <a:lnTo>
                  <a:pt x="54" y="584"/>
                </a:lnTo>
                <a:lnTo>
                  <a:pt x="50" y="612"/>
                </a:lnTo>
                <a:lnTo>
                  <a:pt x="0" y="598"/>
                </a:lnTo>
                <a:lnTo>
                  <a:pt x="16" y="528"/>
                </a:lnTo>
                <a:lnTo>
                  <a:pt x="48" y="476"/>
                </a:lnTo>
                <a:lnTo>
                  <a:pt x="124" y="374"/>
                </a:lnTo>
                <a:lnTo>
                  <a:pt x="174" y="298"/>
                </a:lnTo>
                <a:lnTo>
                  <a:pt x="222" y="248"/>
                </a:lnTo>
                <a:lnTo>
                  <a:pt x="292" y="132"/>
                </a:lnTo>
                <a:lnTo>
                  <a:pt x="386" y="4"/>
                </a:lnTo>
                <a:lnTo>
                  <a:pt x="488" y="0"/>
                </a:lnTo>
                <a:lnTo>
                  <a:pt x="352" y="152"/>
                </a:lnTo>
                <a:lnTo>
                  <a:pt x="256" y="286"/>
                </a:lnTo>
                <a:close/>
              </a:path>
            </a:pathLst>
          </a:custGeom>
          <a:solidFill>
            <a:srgbClr val="000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1000"/>
                                        <p:tgtEl>
                                          <p:spTgt spid="1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A4891-85BD-40F4-93B6-1E52C6CE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az-Latn-AZ" sz="2400"/>
              <a:t>İqlim Dəyişmələrinin Səbəbləri</a:t>
            </a:r>
            <a:endParaRPr lang="en-US" sz="2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1D41C-4D0F-4F2F-AA77-F1E1209D0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08" y="2378494"/>
            <a:ext cx="4365134" cy="35993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az-Latn-AZ" altLang="en-US" sz="1800" dirty="0">
                <a:latin typeface="Verdana" panose="020B0604030504040204" pitchFamily="34" charset="0"/>
              </a:rPr>
              <a:t>Avtomobillər (benzin və dizel yandırılması)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az-Latn-AZ" altLang="en-US" sz="1800" dirty="0">
                <a:latin typeface="Verdana" panose="020B0604030504040204" pitchFamily="34" charset="0"/>
              </a:rPr>
              <a:t>Enerji sektoru (elektrik enerjisi istehsalı zamanı qaz və mazut yandırılması)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az-Latn-AZ" altLang="en-US" sz="1800" dirty="0">
                <a:latin typeface="Verdana" panose="020B0604030504040204" pitchFamily="34" charset="0"/>
              </a:rPr>
              <a:t>Evlərin isidilməsi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az-Latn-AZ" altLang="en-US" sz="1800" dirty="0">
                <a:latin typeface="Verdana" panose="020B0604030504040204" pitchFamily="34" charset="0"/>
              </a:rPr>
              <a:t>Ərzaq istehsalı (kənd təsərrüfatı, qida sənayesi)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az-Latn-AZ" altLang="en-US" sz="1800" dirty="0">
                <a:latin typeface="Verdana" panose="020B0604030504040204" pitchFamily="34" charset="0"/>
              </a:rPr>
              <a:t>Paltar, mebel və avadanlıqlar istehsalı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az-Latn-AZ" altLang="en-US" sz="1800" dirty="0">
                <a:latin typeface="Verdana" panose="020B0604030504040204" pitchFamily="34" charset="0"/>
              </a:rPr>
              <a:t>Yemək bişirilməsi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az-Latn-AZ" altLang="en-US" sz="1800" dirty="0">
                <a:latin typeface="Verdana" panose="020B0604030504040204" pitchFamily="34" charset="0"/>
              </a:rPr>
              <a:t>Elektrik Enerjisindən istifadə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az-Latn-AZ" altLang="en-US" sz="1800" dirty="0">
                <a:latin typeface="Verdana" panose="020B0604030504040204" pitchFamily="34" charset="0"/>
              </a:rPr>
              <a:t>Məişət tullantıları</a:t>
            </a:r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01DED-0AE2-4521-B178-68A0A50CC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050" y="2274138"/>
            <a:ext cx="6941170" cy="204764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377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9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21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FD2B4-B623-4891-86DC-B6FE44D5E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96695" cy="3602288"/>
          </a:xfrm>
        </p:spPr>
        <p:txBody>
          <a:bodyPr>
            <a:normAutofit/>
          </a:bodyPr>
          <a:lstStyle/>
          <a:p>
            <a:pPr indent="-341313">
              <a:buSzPct val="45000"/>
              <a:buFont typeface="Wingdings" panose="05000000000000000000" pitchFamily="2" charset="2"/>
              <a:buChar char="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az-Latn-AZ" altLang="en-US" sz="1700" dirty="0"/>
              <a:t>Temperatur artır</a:t>
            </a:r>
          </a:p>
          <a:p>
            <a:pPr indent="-341313">
              <a:buSzPct val="45000"/>
              <a:buFont typeface="Wingdings" panose="05000000000000000000" pitchFamily="2" charset="2"/>
              <a:buChar char="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az-Latn-AZ" altLang="en-US" sz="1700" dirty="0"/>
              <a:t>Yağıntılar azalır</a:t>
            </a:r>
          </a:p>
          <a:p>
            <a:pPr indent="-341313">
              <a:buSzPct val="45000"/>
              <a:buFont typeface="Wingdings" panose="05000000000000000000" pitchFamily="2" charset="2"/>
              <a:buChar char="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az-Latn-AZ" altLang="en-US" sz="1700" dirty="0"/>
              <a:t>Su qıtlığı yaranır</a:t>
            </a:r>
          </a:p>
          <a:p>
            <a:pPr indent="-341313">
              <a:buSzPct val="45000"/>
              <a:buFont typeface="Wingdings" panose="05000000000000000000" pitchFamily="2" charset="2"/>
              <a:buChar char="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az-Latn-AZ" altLang="en-US" sz="1700" dirty="0"/>
              <a:t>Daşqın və sellər artır</a:t>
            </a:r>
          </a:p>
          <a:p>
            <a:pPr indent="-341313">
              <a:buSzPct val="45000"/>
              <a:buFont typeface="Wingdings" panose="05000000000000000000" pitchFamily="2" charset="2"/>
              <a:buChar char="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az-Latn-AZ" altLang="en-US" sz="1700" dirty="0"/>
              <a:t>Güclü yağışlar, ekstremal təbiət hadisələr artır</a:t>
            </a:r>
          </a:p>
          <a:p>
            <a:pPr indent="-341313">
              <a:buSzPct val="45000"/>
              <a:buFont typeface="Wingdings" panose="05000000000000000000" pitchFamily="2" charset="2"/>
              <a:buChar char="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az-Latn-AZ" altLang="en-US" sz="1700" dirty="0"/>
              <a:t>Quraqlıq artıq</a:t>
            </a:r>
          </a:p>
          <a:p>
            <a:pPr indent="-341313">
              <a:buSzPct val="45000"/>
              <a:buFont typeface="Wingdings" panose="05000000000000000000" pitchFamily="2" charset="2"/>
              <a:buChar char="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az-Latn-AZ" altLang="en-US" sz="1700" dirty="0"/>
              <a:t>Meşələr quruyur və məhv olur</a:t>
            </a:r>
          </a:p>
          <a:p>
            <a:pPr indent="-341313">
              <a:buSzPct val="45000"/>
              <a:buFont typeface="Wingdings" panose="05000000000000000000" pitchFamily="2" charset="2"/>
              <a:buChar char="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az-Latn-AZ" altLang="en-US" sz="1700" dirty="0"/>
              <a:t>Ərzaq azalır</a:t>
            </a:r>
          </a:p>
          <a:p>
            <a:pPr indent="-341313">
              <a:buSzPct val="45000"/>
              <a:buFont typeface="Wingdings" panose="05000000000000000000" pitchFamily="2" charset="2"/>
              <a:buChar char="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az-Latn-AZ" altLang="en-US" sz="1700" dirty="0"/>
              <a:t>Və...</a:t>
            </a:r>
          </a:p>
          <a:p>
            <a:endParaRPr lang="en-US" sz="1700" dirty="0"/>
          </a:p>
        </p:txBody>
      </p:sp>
      <p:pic>
        <p:nvPicPr>
          <p:cNvPr id="4" name="Picture 2" descr="CLIMATE CHANGE IN USA">
            <a:extLst>
              <a:ext uri="{FF2B5EF4-FFF2-40B4-BE49-F238E27FC236}">
                <a16:creationId xmlns:a16="http://schemas.microsoft.com/office/drawing/2014/main" id="{9FFE99F2-B99C-4C82-ACAC-AC73557E1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 r="36683" b="-2"/>
          <a:stretch/>
        </p:blipFill>
        <p:spPr bwMode="auto">
          <a:xfrm>
            <a:off x="6096000" y="10"/>
            <a:ext cx="609282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3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86285-3F21-47A5-A0D4-7A6E9188D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az-Latn-AZ"/>
              <a:t>İqlim Dəyişmələrinin Nəticələri</a:t>
            </a:r>
            <a:endParaRPr lang="en-US"/>
          </a:p>
        </p:txBody>
      </p:sp>
      <p:pic>
        <p:nvPicPr>
          <p:cNvPr id="33" name="Picture 25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1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Picture 13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44" name="Picture 15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45" name="Rectangle 17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19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7" name="Rectangle 21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3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49" name="Rectangle 25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27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51" name="Rectangle 29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6F2AB-A6C8-4F4A-89B6-A5E865C5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en-US" sz="3400"/>
              <a:t>Biz iqlim dəyişmələrini necə dayandıra bilərik?</a:t>
            </a:r>
            <a:br>
              <a:rPr lang="en-US" altLang="en-US" sz="3400"/>
            </a:br>
            <a:endParaRPr lang="en-US" sz="3400"/>
          </a:p>
        </p:txBody>
      </p:sp>
      <p:pic>
        <p:nvPicPr>
          <p:cNvPr id="7" name="Picture 6" descr="A picture containing outdoor, grass, hydrant, standing&#10;&#10;Description automatically generated">
            <a:extLst>
              <a:ext uri="{FF2B5EF4-FFF2-40B4-BE49-F238E27FC236}">
                <a16:creationId xmlns:a16="http://schemas.microsoft.com/office/drawing/2014/main" id="{143E460D-46C4-4969-8B72-9BB587BBE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854" y="962977"/>
            <a:ext cx="5770628" cy="523684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4BAC5CB1-96B6-426F-81BA-BD11F5E1B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B443C06-BA9B-45D0-955F-305059CB73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0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2">
            <a:extLst>
              <a:ext uri="{FF2B5EF4-FFF2-40B4-BE49-F238E27FC236}">
                <a16:creationId xmlns:a16="http://schemas.microsoft.com/office/drawing/2014/main" id="{8C72066B-2158-4046-9FB0-6D9A3DA74D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8" name="Rectangle 13">
              <a:extLst>
                <a:ext uri="{FF2B5EF4-FFF2-40B4-BE49-F238E27FC236}">
                  <a16:creationId xmlns:a16="http://schemas.microsoft.com/office/drawing/2014/main" id="{383AB0BE-0167-4472-9008-36851749DD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F384F40-4EB7-4475-B379-2C4F8E9B75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9" name="Rectangle 16">
            <a:extLst>
              <a:ext uri="{FF2B5EF4-FFF2-40B4-BE49-F238E27FC236}">
                <a16:creationId xmlns:a16="http://schemas.microsoft.com/office/drawing/2014/main" id="{D4CDA136-081E-4A36-A5DF-FF7F09603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81785-B1AD-48B6-A231-EC15F06D6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4196478" cy="1080938"/>
          </a:xfrm>
        </p:spPr>
        <p:txBody>
          <a:bodyPr>
            <a:normAutofit/>
          </a:bodyPr>
          <a:lstStyle/>
          <a:p>
            <a:r>
              <a:rPr lang="en-US" sz="3200"/>
              <a:t>Az yand</a:t>
            </a:r>
            <a:r>
              <a:rPr lang="az-Latn-AZ" sz="3200"/>
              <a:t>ırmaq...</a:t>
            </a:r>
            <a:endParaRPr lang="en-US" sz="3200"/>
          </a:p>
        </p:txBody>
      </p:sp>
      <p:pic>
        <p:nvPicPr>
          <p:cNvPr id="30" name="Picture 18">
            <a:extLst>
              <a:ext uri="{FF2B5EF4-FFF2-40B4-BE49-F238E27FC236}">
                <a16:creationId xmlns:a16="http://schemas.microsoft.com/office/drawing/2014/main" id="{7B379D76-5762-4310-9413-7F2BE11EEA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C33889-9C1D-4A82-B30D-B5B37FEAB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24289" cy="3599316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az-Latn-AZ" sz="1600"/>
          </a:p>
          <a:p>
            <a:pPr>
              <a:defRPr/>
            </a:pPr>
            <a:r>
              <a:rPr lang="az-Latn-AZ" sz="1600"/>
              <a:t>Evdə qaza qənaət etməli</a:t>
            </a:r>
          </a:p>
          <a:p>
            <a:pPr>
              <a:defRPr/>
            </a:pPr>
            <a:r>
              <a:rPr lang="az-Latn-AZ" sz="1600"/>
              <a:t>Az benzin işlətməli</a:t>
            </a:r>
          </a:p>
          <a:p>
            <a:pPr>
              <a:defRPr/>
            </a:pPr>
            <a:r>
              <a:rPr lang="az-Latn-AZ" sz="1600"/>
              <a:t>Şəxsi maşın əvəzinə avtobusdan istifadə etmək</a:t>
            </a:r>
          </a:p>
          <a:p>
            <a:pPr>
              <a:defRPr/>
            </a:pPr>
            <a:r>
              <a:rPr lang="az-Latn-AZ" sz="1600"/>
              <a:t>Evlərin isidilməsində və suyun qızdırılmasında günəş enerjisindən istifadə</a:t>
            </a:r>
          </a:p>
          <a:p>
            <a:pPr marL="0" indent="0">
              <a:buNone/>
              <a:defRPr/>
            </a:pPr>
            <a:r>
              <a:rPr lang="az-Latn-AZ" sz="1600"/>
              <a:t>			</a:t>
            </a:r>
            <a:endParaRPr lang="en-US" sz="1600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1A37F6BA-525E-4812-A9FA-90B7DCE682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1" descr="Image result for public transport">
            <a:extLst>
              <a:ext uri="{FF2B5EF4-FFF2-40B4-BE49-F238E27FC236}">
                <a16:creationId xmlns:a16="http://schemas.microsoft.com/office/drawing/2014/main" id="{640F3B06-4486-4B58-91BC-F75A4BF27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9941" y="1229408"/>
            <a:ext cx="3056465" cy="203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2">
            <a:extLst>
              <a:ext uri="{FF2B5EF4-FFF2-40B4-BE49-F238E27FC236}">
                <a16:creationId xmlns:a16="http://schemas.microsoft.com/office/drawing/2014/main" id="{5928961D-7794-43EC-911A-B470AA9613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488844"/>
            <a:ext cx="2739690" cy="248087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9" descr="Image result for electrik car">
            <a:extLst>
              <a:ext uri="{FF2B5EF4-FFF2-40B4-BE49-F238E27FC236}">
                <a16:creationId xmlns:a16="http://schemas.microsoft.com/office/drawing/2014/main" id="{5212C250-CCDA-48AF-8067-904F6901C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1896" y="1034620"/>
            <a:ext cx="2454793" cy="138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1F7FC63-EBA1-49EA-9DBC-B0794C671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169237"/>
            <a:ext cx="3378077" cy="22174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Image result for household renewable use">
            <a:extLst>
              <a:ext uri="{FF2B5EF4-FFF2-40B4-BE49-F238E27FC236}">
                <a16:creationId xmlns:a16="http://schemas.microsoft.com/office/drawing/2014/main" id="{EDDC21F9-6BEA-4957-ABDF-8741C2022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1763" y="4553433"/>
            <a:ext cx="3054644" cy="143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F4C0F37-86FC-4078-84D9-CD12ED6AF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5" descr="https://www.electric-bicycle-guide.com/images/150x150xworker.jpg.pagespeed.ic.AXUoo_DLaZ.jpg">
            <a:extLst>
              <a:ext uri="{FF2B5EF4-FFF2-40B4-BE49-F238E27FC236}">
                <a16:creationId xmlns:a16="http://schemas.microsoft.com/office/drawing/2014/main" id="{8ADD14B2-A0A5-4FE7-B694-032D8AB64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5072" y="3521018"/>
            <a:ext cx="2451617" cy="245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Image result for solar water heaters">
            <a:extLst>
              <a:ext uri="{FF2B5EF4-FFF2-40B4-BE49-F238E27FC236}">
                <a16:creationId xmlns:a16="http://schemas.microsoft.com/office/drawing/2014/main" id="{CA1BA48C-1141-428F-800E-49AEA27BD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3" y="4799364"/>
            <a:ext cx="1757555" cy="175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Image result for solar lights">
            <a:extLst>
              <a:ext uri="{FF2B5EF4-FFF2-40B4-BE49-F238E27FC236}">
                <a16:creationId xmlns:a16="http://schemas.microsoft.com/office/drawing/2014/main" id="{90221964-B3C3-4BF3-97EC-3040E9503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t="828" r="8208" b="35935"/>
          <a:stretch/>
        </p:blipFill>
        <p:spPr bwMode="auto">
          <a:xfrm>
            <a:off x="2760954" y="4799364"/>
            <a:ext cx="2549123" cy="17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4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6" name="Group 74">
            <a:extLst>
              <a:ext uri="{FF2B5EF4-FFF2-40B4-BE49-F238E27FC236}">
                <a16:creationId xmlns:a16="http://schemas.microsoft.com/office/drawing/2014/main" id="{8C72066B-2158-4046-9FB0-6D9A3DA74D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7177" name="Rectangle 75">
              <a:extLst>
                <a:ext uri="{FF2B5EF4-FFF2-40B4-BE49-F238E27FC236}">
                  <a16:creationId xmlns:a16="http://schemas.microsoft.com/office/drawing/2014/main" id="{383AB0BE-0167-4472-9008-36851749DD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7F384F40-4EB7-4475-B379-2C4F8E9B75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7178" name="Rectangle 78">
            <a:extLst>
              <a:ext uri="{FF2B5EF4-FFF2-40B4-BE49-F238E27FC236}">
                <a16:creationId xmlns:a16="http://schemas.microsoft.com/office/drawing/2014/main" id="{D4CDA136-081E-4A36-A5DF-FF7F09603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0622B-A644-4FBD-8757-2506D975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4196478" cy="1080938"/>
          </a:xfrm>
        </p:spPr>
        <p:txBody>
          <a:bodyPr>
            <a:normAutofit/>
          </a:bodyPr>
          <a:lstStyle/>
          <a:p>
            <a:r>
              <a:rPr lang="az-Latn-AZ" sz="3200"/>
              <a:t>Qənaət etməli</a:t>
            </a:r>
            <a:endParaRPr lang="en-US" sz="3200"/>
          </a:p>
        </p:txBody>
      </p:sp>
      <p:pic>
        <p:nvPicPr>
          <p:cNvPr id="7179" name="Picture 80">
            <a:extLst>
              <a:ext uri="{FF2B5EF4-FFF2-40B4-BE49-F238E27FC236}">
                <a16:creationId xmlns:a16="http://schemas.microsoft.com/office/drawing/2014/main" id="{7B379D76-5762-4310-9413-7F2BE11EEA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ABB4F-AE61-44FC-B76D-BBD7092B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24289" cy="3599316"/>
          </a:xfrm>
        </p:spPr>
        <p:txBody>
          <a:bodyPr>
            <a:normAutofit/>
          </a:bodyPr>
          <a:lstStyle/>
          <a:p>
            <a:r>
              <a:rPr lang="az-Latn-AZ" sz="1600"/>
              <a:t>Ərzağa qənaət</a:t>
            </a:r>
          </a:p>
          <a:p>
            <a:r>
              <a:rPr lang="az-Latn-AZ" sz="1600"/>
              <a:t>Geyimə qənaət</a:t>
            </a:r>
          </a:p>
          <a:p>
            <a:r>
              <a:rPr lang="az-Latn-AZ" sz="1600"/>
              <a:t>Enerji və suya qənaət</a:t>
            </a:r>
          </a:p>
          <a:p>
            <a:r>
              <a:rPr lang="az-Latn-AZ" sz="1600"/>
              <a:t>Sadə həyat tərzi</a:t>
            </a:r>
            <a:endParaRPr lang="en-US" sz="1600"/>
          </a:p>
        </p:txBody>
      </p:sp>
      <p:sp>
        <p:nvSpPr>
          <p:cNvPr id="7180" name="Rectangle 82">
            <a:extLst>
              <a:ext uri="{FF2B5EF4-FFF2-40B4-BE49-F238E27FC236}">
                <a16:creationId xmlns:a16="http://schemas.microsoft.com/office/drawing/2014/main" id="{1A37F6BA-525E-4812-A9FA-90B7DCE682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88844"/>
            <a:ext cx="3378077" cy="3526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unch of clothes&#10;&#10;Description automatically generated">
            <a:extLst>
              <a:ext uri="{FF2B5EF4-FFF2-40B4-BE49-F238E27FC236}">
                <a16:creationId xmlns:a16="http://schemas.microsoft.com/office/drawing/2014/main" id="{8A895B98-AE5F-4DF6-A000-9A472443A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941" y="1226282"/>
            <a:ext cx="3056465" cy="2040190"/>
          </a:xfrm>
          <a:prstGeom prst="rect">
            <a:avLst/>
          </a:prstGeom>
        </p:spPr>
      </p:pic>
      <p:sp>
        <p:nvSpPr>
          <p:cNvPr id="7181" name="Rectangle 84">
            <a:extLst>
              <a:ext uri="{FF2B5EF4-FFF2-40B4-BE49-F238E27FC236}">
                <a16:creationId xmlns:a16="http://schemas.microsoft.com/office/drawing/2014/main" id="{5928961D-7794-43EC-911A-B470AA9613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488844"/>
            <a:ext cx="2739690" cy="248087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How 'The Minimalists' use their simple living advice in their own ...">
            <a:extLst>
              <a:ext uri="{FF2B5EF4-FFF2-40B4-BE49-F238E27FC236}">
                <a16:creationId xmlns:a16="http://schemas.microsoft.com/office/drawing/2014/main" id="{70352391-CA06-4218-B975-4C19164A5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1896" y="1034620"/>
            <a:ext cx="2454793" cy="138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41F7FC63-EBA1-49EA-9DBC-B0794C671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197" y="4169237"/>
            <a:ext cx="3378077" cy="22174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ish is filled with food&#10;&#10;Description automatically generated">
            <a:extLst>
              <a:ext uri="{FF2B5EF4-FFF2-40B4-BE49-F238E27FC236}">
                <a16:creationId xmlns:a16="http://schemas.microsoft.com/office/drawing/2014/main" id="{2FE116FA-DFC9-4892-8D40-4D61AA991E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3682"/>
          <a:stretch/>
        </p:blipFill>
        <p:spPr>
          <a:xfrm>
            <a:off x="5735002" y="4327523"/>
            <a:ext cx="2808165" cy="1890398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FF4C0F37-86FC-4078-84D9-CD12ED6AFD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680" y="3130583"/>
            <a:ext cx="2739690" cy="3248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able, food, sitting, sandwich&#10;&#10;Description automatically generated">
            <a:extLst>
              <a:ext uri="{FF2B5EF4-FFF2-40B4-BE49-F238E27FC236}">
                <a16:creationId xmlns:a16="http://schemas.microsoft.com/office/drawing/2014/main" id="{E14D25E8-6C7C-44A5-8A74-F5ECAD1268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055" r="48333" b="5000"/>
          <a:stretch/>
        </p:blipFill>
        <p:spPr>
          <a:xfrm>
            <a:off x="9238672" y="3275733"/>
            <a:ext cx="2204417" cy="2942187"/>
          </a:xfrm>
          <a:prstGeom prst="rect">
            <a:avLst/>
          </a:prstGeom>
        </p:spPr>
      </p:pic>
      <p:sp>
        <p:nvSpPr>
          <p:cNvPr id="4" name="AutoShape 2" descr="Save Food Waste Day !">
            <a:extLst>
              <a:ext uri="{FF2B5EF4-FFF2-40B4-BE49-F238E27FC236}">
                <a16:creationId xmlns:a16="http://schemas.microsoft.com/office/drawing/2014/main" id="{1B79CB2C-27BA-4E48-9D8F-48AE266619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91D56BD6-5D51-44B1-A8A5-B948C7808F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3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9" name="Picture 72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030" name="Picture 74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031" name="Rectangle 76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Rectangle 78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Tərtərdə ağacəkmə aksiyası davam edir (FOTO)">
            <a:extLst>
              <a:ext uri="{FF2B5EF4-FFF2-40B4-BE49-F238E27FC236}">
                <a16:creationId xmlns:a16="http://schemas.microsoft.com/office/drawing/2014/main" id="{E9BE0BA8-77A4-4CF5-B282-3F4066905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61"/>
          <a:stretch/>
        </p:blipFill>
        <p:spPr bwMode="auto">
          <a:xfrm>
            <a:off x="4644526" y="10"/>
            <a:ext cx="7552945" cy="685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80">
            <a:extLst>
              <a:ext uri="{FF2B5EF4-FFF2-40B4-BE49-F238E27FC236}">
                <a16:creationId xmlns:a16="http://schemas.microsoft.com/office/drawing/2014/main" id="{25D611BD-13D6-4754-93F1-8ABAB81169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034" name="Rectangle 82">
            <a:extLst>
              <a:ext uri="{FF2B5EF4-FFF2-40B4-BE49-F238E27FC236}">
                <a16:creationId xmlns:a16="http://schemas.microsoft.com/office/drawing/2014/main" id="{D1564798-5942-49A9-89E9-7BF6D02392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4896D-11C4-4127-BC90-3A662E99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Yaşıllıqları qorumaq</a:t>
            </a:r>
          </a:p>
        </p:txBody>
      </p:sp>
    </p:spTree>
    <p:extLst>
      <p:ext uri="{BB962C8B-B14F-4D97-AF65-F5344CB8AC3E}">
        <p14:creationId xmlns:p14="http://schemas.microsoft.com/office/powerpoint/2010/main" val="24481417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302</Words>
  <Application>Microsoft Office PowerPoint</Application>
  <PresentationFormat>Широкоэкранный</PresentationFormat>
  <Paragraphs>62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Verdana</vt:lpstr>
      <vt:lpstr>Wingdings</vt:lpstr>
      <vt:lpstr>Berlin</vt:lpstr>
      <vt:lpstr>İqlim Dəyişmələri</vt:lpstr>
      <vt:lpstr>İstixana Effekti</vt:lpstr>
      <vt:lpstr>İstixana effekti</vt:lpstr>
      <vt:lpstr>İqlim Dəyişmələrinin Səbəbləri</vt:lpstr>
      <vt:lpstr>İqlim Dəyişmələrinin Nəticələri</vt:lpstr>
      <vt:lpstr>Biz iqlim dəyişmələrini necə dayandıra bilərik? </vt:lpstr>
      <vt:lpstr>Az yandırmaq...</vt:lpstr>
      <vt:lpstr>Qənaət etməli</vt:lpstr>
      <vt:lpstr>Yaşıllıqları qorumaq</vt:lpstr>
      <vt:lpstr>Suya qənaət</vt:lpstr>
      <vt:lpstr>Məişət tullantılarının azaldılması və çeşidlənməsi</vt:lpstr>
      <vt:lpstr>Uşaqlar və iqlim dəyişmələri</vt:lpstr>
      <vt:lpstr>Yaşıl 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İqlim Dəyişmələri</dc:title>
  <dc:creator>Rovshan Abbasov</dc:creator>
  <cp:lastModifiedBy>User</cp:lastModifiedBy>
  <cp:revision>2</cp:revision>
  <dcterms:created xsi:type="dcterms:W3CDTF">2020-05-02T08:03:36Z</dcterms:created>
  <dcterms:modified xsi:type="dcterms:W3CDTF">2020-05-05T06:32:17Z</dcterms:modified>
</cp:coreProperties>
</file>