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6" r:id="rId1"/>
  </p:sldMasterIdLst>
  <p:notesMasterIdLst>
    <p:notesMasterId r:id="rId22"/>
  </p:notesMasterIdLst>
  <p:handoutMasterIdLst>
    <p:handoutMasterId r:id="rId23"/>
  </p:handoutMasterIdLst>
  <p:sldIdLst>
    <p:sldId id="385" r:id="rId2"/>
    <p:sldId id="447" r:id="rId3"/>
    <p:sldId id="418" r:id="rId4"/>
    <p:sldId id="475" r:id="rId5"/>
    <p:sldId id="476" r:id="rId6"/>
    <p:sldId id="473" r:id="rId7"/>
    <p:sldId id="420" r:id="rId8"/>
    <p:sldId id="421" r:id="rId9"/>
    <p:sldId id="456" r:id="rId10"/>
    <p:sldId id="474" r:id="rId11"/>
    <p:sldId id="462" r:id="rId12"/>
    <p:sldId id="463" r:id="rId13"/>
    <p:sldId id="464" r:id="rId14"/>
    <p:sldId id="465" r:id="rId15"/>
    <p:sldId id="466" r:id="rId16"/>
    <p:sldId id="467" r:id="rId17"/>
    <p:sldId id="468" r:id="rId18"/>
    <p:sldId id="469" r:id="rId19"/>
    <p:sldId id="470" r:id="rId20"/>
    <p:sldId id="471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1ED5EE"/>
    <a:srgbClr val="009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6" autoAdjust="0"/>
    <p:restoredTop sz="84715" autoAdjust="0"/>
  </p:normalViewPr>
  <p:slideViewPr>
    <p:cSldViewPr>
      <p:cViewPr>
        <p:scale>
          <a:sx n="83" d="100"/>
          <a:sy n="83" d="100"/>
        </p:scale>
        <p:origin x="206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1884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34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C51CFA-66AA-544D-A987-3C64F5DDA9F8}" type="doc">
      <dgm:prSet loTypeId="urn:microsoft.com/office/officeart/2005/8/layout/cycle6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3AFD9E8-5CA3-F442-A4E8-21272DFD3740}">
      <dgm:prSet phldrT="[Text]"/>
      <dgm:spPr/>
      <dgm:t>
        <a:bodyPr/>
        <a:lstStyle/>
        <a:p>
          <a:r>
            <a:rPr lang="en-US"/>
            <a:t>Gathering information on ECTS </a:t>
          </a:r>
        </a:p>
      </dgm:t>
    </dgm:pt>
    <dgm:pt modelId="{8CD94FD5-429E-DB48-A674-AD0FBE1B18A8}" type="parTrans" cxnId="{3CEF377E-F440-3243-BF6C-A07BA84C7FD5}">
      <dgm:prSet/>
      <dgm:spPr/>
      <dgm:t>
        <a:bodyPr/>
        <a:lstStyle/>
        <a:p>
          <a:endParaRPr lang="en-US"/>
        </a:p>
      </dgm:t>
    </dgm:pt>
    <dgm:pt modelId="{94C4EDC3-D74A-B345-9755-8C792493321A}" type="sibTrans" cxnId="{3CEF377E-F440-3243-BF6C-A07BA84C7FD5}">
      <dgm:prSet/>
      <dgm:spPr/>
      <dgm:t>
        <a:bodyPr/>
        <a:lstStyle/>
        <a:p>
          <a:endParaRPr lang="en-US"/>
        </a:p>
      </dgm:t>
    </dgm:pt>
    <dgm:pt modelId="{3D970F06-D57D-5D41-A405-0D44542B43AB}">
      <dgm:prSet phldrT="[Text]"/>
      <dgm:spPr/>
      <dgm:t>
        <a:bodyPr/>
        <a:lstStyle/>
        <a:p>
          <a:r>
            <a:rPr lang="en-US"/>
            <a:t>Preparing analysis of the imlementation </a:t>
          </a:r>
        </a:p>
      </dgm:t>
    </dgm:pt>
    <dgm:pt modelId="{4B6BB119-9901-F942-BE4E-11395EF57DE7}" type="parTrans" cxnId="{AA017806-CCDF-4741-9A8F-33D5A9AE4575}">
      <dgm:prSet/>
      <dgm:spPr/>
      <dgm:t>
        <a:bodyPr/>
        <a:lstStyle/>
        <a:p>
          <a:endParaRPr lang="en-US"/>
        </a:p>
      </dgm:t>
    </dgm:pt>
    <dgm:pt modelId="{7F63F9B1-7163-284B-BDC5-6D7D64B4F595}" type="sibTrans" cxnId="{AA017806-CCDF-4741-9A8F-33D5A9AE4575}">
      <dgm:prSet/>
      <dgm:spPr/>
      <dgm:t>
        <a:bodyPr/>
        <a:lstStyle/>
        <a:p>
          <a:endParaRPr lang="en-US"/>
        </a:p>
      </dgm:t>
    </dgm:pt>
    <dgm:pt modelId="{FB7F6B31-6456-1946-841D-735B0B97B164}">
      <dgm:prSet phldrT="[Text]"/>
      <dgm:spPr/>
      <dgm:t>
        <a:bodyPr/>
        <a:lstStyle/>
        <a:p>
          <a:r>
            <a:rPr lang="en-US"/>
            <a:t>Preparing a pilot examples </a:t>
          </a:r>
        </a:p>
      </dgm:t>
    </dgm:pt>
    <dgm:pt modelId="{46DF9BBA-325E-5F4D-BD89-D1D8D19F71B9}" type="parTrans" cxnId="{AE5F0D3E-7EBF-E34D-963A-2B5DA7A81351}">
      <dgm:prSet/>
      <dgm:spPr/>
      <dgm:t>
        <a:bodyPr/>
        <a:lstStyle/>
        <a:p>
          <a:endParaRPr lang="en-US"/>
        </a:p>
      </dgm:t>
    </dgm:pt>
    <dgm:pt modelId="{3210197F-5CD3-A141-BFDA-EA2D7FEA4533}" type="sibTrans" cxnId="{AE5F0D3E-7EBF-E34D-963A-2B5DA7A81351}">
      <dgm:prSet/>
      <dgm:spPr/>
      <dgm:t>
        <a:bodyPr/>
        <a:lstStyle/>
        <a:p>
          <a:endParaRPr lang="en-US"/>
        </a:p>
      </dgm:t>
    </dgm:pt>
    <dgm:pt modelId="{87374518-9219-6D41-AFB0-4303FA026830}">
      <dgm:prSet phldrT="[Text]"/>
      <dgm:spPr/>
      <dgm:t>
        <a:bodyPr/>
        <a:lstStyle/>
        <a:p>
          <a:r>
            <a:rPr lang="en-US"/>
            <a:t>Gathering information on CM programs  </a:t>
          </a:r>
        </a:p>
      </dgm:t>
    </dgm:pt>
    <dgm:pt modelId="{FE49993E-30EB-5E4E-ACB4-89123152F172}" type="parTrans" cxnId="{07ED3B71-DE44-E947-AC94-183489900BCB}">
      <dgm:prSet/>
      <dgm:spPr/>
      <dgm:t>
        <a:bodyPr/>
        <a:lstStyle/>
        <a:p>
          <a:endParaRPr lang="en-US"/>
        </a:p>
      </dgm:t>
    </dgm:pt>
    <dgm:pt modelId="{3B30F3F0-07FA-5C43-9CA6-1CD55A018ACA}" type="sibTrans" cxnId="{07ED3B71-DE44-E947-AC94-183489900BCB}">
      <dgm:prSet/>
      <dgm:spPr/>
      <dgm:t>
        <a:bodyPr/>
        <a:lstStyle/>
        <a:p>
          <a:endParaRPr lang="en-US"/>
        </a:p>
      </dgm:t>
    </dgm:pt>
    <dgm:pt modelId="{8C064D05-B8FC-C741-8179-3865603DBA1D}">
      <dgm:prSet phldrT="[Text]"/>
      <dgm:spPr/>
      <dgm:t>
        <a:bodyPr/>
        <a:lstStyle/>
        <a:p>
          <a:r>
            <a:rPr lang="en-US"/>
            <a:t>Signing agreements between partners</a:t>
          </a:r>
        </a:p>
      </dgm:t>
    </dgm:pt>
    <dgm:pt modelId="{09C1BD04-8166-9F4A-B0FF-48B23A5A1A70}" type="parTrans" cxnId="{D39B824A-DB2D-7344-802C-1C6794F3579B}">
      <dgm:prSet/>
      <dgm:spPr/>
      <dgm:t>
        <a:bodyPr/>
        <a:lstStyle/>
        <a:p>
          <a:endParaRPr lang="en-US"/>
        </a:p>
      </dgm:t>
    </dgm:pt>
    <dgm:pt modelId="{85C666B0-1CE7-5D45-A909-ED72BC2E9E21}" type="sibTrans" cxnId="{D39B824A-DB2D-7344-802C-1C6794F3579B}">
      <dgm:prSet/>
      <dgm:spPr/>
      <dgm:t>
        <a:bodyPr/>
        <a:lstStyle/>
        <a:p>
          <a:endParaRPr lang="en-US"/>
        </a:p>
      </dgm:t>
    </dgm:pt>
    <dgm:pt modelId="{C044ED95-01FD-9742-8F47-CA823A71686C}" type="pres">
      <dgm:prSet presAssocID="{9EC51CFA-66AA-544D-A987-3C64F5DDA9F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831AE3-46EA-3E49-9201-B987F25EAB93}" type="pres">
      <dgm:prSet presAssocID="{E3AFD9E8-5CA3-F442-A4E8-21272DFD374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23B515-B557-0640-875C-44A371A3E6BA}" type="pres">
      <dgm:prSet presAssocID="{E3AFD9E8-5CA3-F442-A4E8-21272DFD3740}" presName="spNode" presStyleCnt="0"/>
      <dgm:spPr/>
    </dgm:pt>
    <dgm:pt modelId="{B9E6C921-B182-384D-BE2D-84ECA64E1464}" type="pres">
      <dgm:prSet presAssocID="{94C4EDC3-D74A-B345-9755-8C792493321A}" presName="sibTrans" presStyleLbl="sibTrans1D1" presStyleIdx="0" presStyleCnt="5"/>
      <dgm:spPr/>
      <dgm:t>
        <a:bodyPr/>
        <a:lstStyle/>
        <a:p>
          <a:endParaRPr lang="en-US"/>
        </a:p>
      </dgm:t>
    </dgm:pt>
    <dgm:pt modelId="{3DAD824A-284D-AD4E-9F0F-D0AE8956AF32}" type="pres">
      <dgm:prSet presAssocID="{3D970F06-D57D-5D41-A405-0D44542B43A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C9F67B-4979-1146-BAEF-25C4553F58AB}" type="pres">
      <dgm:prSet presAssocID="{3D970F06-D57D-5D41-A405-0D44542B43AB}" presName="spNode" presStyleCnt="0"/>
      <dgm:spPr/>
    </dgm:pt>
    <dgm:pt modelId="{A2974E45-0A69-CB4A-89FA-B0F41F031087}" type="pres">
      <dgm:prSet presAssocID="{7F63F9B1-7163-284B-BDC5-6D7D64B4F595}" presName="sibTrans" presStyleLbl="sibTrans1D1" presStyleIdx="1" presStyleCnt="5"/>
      <dgm:spPr/>
      <dgm:t>
        <a:bodyPr/>
        <a:lstStyle/>
        <a:p>
          <a:endParaRPr lang="en-US"/>
        </a:p>
      </dgm:t>
    </dgm:pt>
    <dgm:pt modelId="{40875E67-8EE3-4446-82A1-DA8019180B4C}" type="pres">
      <dgm:prSet presAssocID="{FB7F6B31-6456-1946-841D-735B0B97B16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DC57A4-1059-174D-A46C-C6DAE4E8084E}" type="pres">
      <dgm:prSet presAssocID="{FB7F6B31-6456-1946-841D-735B0B97B164}" presName="spNode" presStyleCnt="0"/>
      <dgm:spPr/>
    </dgm:pt>
    <dgm:pt modelId="{4BDC6921-EA15-754D-AEB0-27F8751D681E}" type="pres">
      <dgm:prSet presAssocID="{3210197F-5CD3-A141-BFDA-EA2D7FEA4533}" presName="sibTrans" presStyleLbl="sibTrans1D1" presStyleIdx="2" presStyleCnt="5"/>
      <dgm:spPr/>
      <dgm:t>
        <a:bodyPr/>
        <a:lstStyle/>
        <a:p>
          <a:endParaRPr lang="en-US"/>
        </a:p>
      </dgm:t>
    </dgm:pt>
    <dgm:pt modelId="{70F1C6D6-4734-784A-BC44-51624092BD66}" type="pres">
      <dgm:prSet presAssocID="{87374518-9219-6D41-AFB0-4303FA02683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544E18-95D9-8C4F-9B66-65B01599EE25}" type="pres">
      <dgm:prSet presAssocID="{87374518-9219-6D41-AFB0-4303FA026830}" presName="spNode" presStyleCnt="0"/>
      <dgm:spPr/>
    </dgm:pt>
    <dgm:pt modelId="{A0844252-6923-4B44-BC46-DB04E68FE436}" type="pres">
      <dgm:prSet presAssocID="{3B30F3F0-07FA-5C43-9CA6-1CD55A018ACA}" presName="sibTrans" presStyleLbl="sibTrans1D1" presStyleIdx="3" presStyleCnt="5"/>
      <dgm:spPr/>
      <dgm:t>
        <a:bodyPr/>
        <a:lstStyle/>
        <a:p>
          <a:endParaRPr lang="en-US"/>
        </a:p>
      </dgm:t>
    </dgm:pt>
    <dgm:pt modelId="{8977AF26-6C91-9946-8EB4-3ADD5EF8349E}" type="pres">
      <dgm:prSet presAssocID="{8C064D05-B8FC-C741-8179-3865603DBA1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130098-0134-FD45-9A7D-43F4D20EB325}" type="pres">
      <dgm:prSet presAssocID="{8C064D05-B8FC-C741-8179-3865603DBA1D}" presName="spNode" presStyleCnt="0"/>
      <dgm:spPr/>
    </dgm:pt>
    <dgm:pt modelId="{DE92B5DE-1E52-9140-93A7-46558B90EBBF}" type="pres">
      <dgm:prSet presAssocID="{85C666B0-1CE7-5D45-A909-ED72BC2E9E21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AA017806-CCDF-4741-9A8F-33D5A9AE4575}" srcId="{9EC51CFA-66AA-544D-A987-3C64F5DDA9F8}" destId="{3D970F06-D57D-5D41-A405-0D44542B43AB}" srcOrd="1" destOrd="0" parTransId="{4B6BB119-9901-F942-BE4E-11395EF57DE7}" sibTransId="{7F63F9B1-7163-284B-BDC5-6D7D64B4F595}"/>
    <dgm:cxn modelId="{BA7CF9CC-4374-8E43-809E-0B55CE131D29}" type="presOf" srcId="{3B30F3F0-07FA-5C43-9CA6-1CD55A018ACA}" destId="{A0844252-6923-4B44-BC46-DB04E68FE436}" srcOrd="0" destOrd="0" presId="urn:microsoft.com/office/officeart/2005/8/layout/cycle6"/>
    <dgm:cxn modelId="{78F3062F-9C1F-8F4F-864D-B0521D7FAAB0}" type="presOf" srcId="{3D970F06-D57D-5D41-A405-0D44542B43AB}" destId="{3DAD824A-284D-AD4E-9F0F-D0AE8956AF32}" srcOrd="0" destOrd="0" presId="urn:microsoft.com/office/officeart/2005/8/layout/cycle6"/>
    <dgm:cxn modelId="{CB797738-79A1-C84B-B3C8-2B693DBD5A4A}" type="presOf" srcId="{8C064D05-B8FC-C741-8179-3865603DBA1D}" destId="{8977AF26-6C91-9946-8EB4-3ADD5EF8349E}" srcOrd="0" destOrd="0" presId="urn:microsoft.com/office/officeart/2005/8/layout/cycle6"/>
    <dgm:cxn modelId="{2C6D8598-83FF-6840-8291-C93E98C2F8CD}" type="presOf" srcId="{7F63F9B1-7163-284B-BDC5-6D7D64B4F595}" destId="{A2974E45-0A69-CB4A-89FA-B0F41F031087}" srcOrd="0" destOrd="0" presId="urn:microsoft.com/office/officeart/2005/8/layout/cycle6"/>
    <dgm:cxn modelId="{AE5F0D3E-7EBF-E34D-963A-2B5DA7A81351}" srcId="{9EC51CFA-66AA-544D-A987-3C64F5DDA9F8}" destId="{FB7F6B31-6456-1946-841D-735B0B97B164}" srcOrd="2" destOrd="0" parTransId="{46DF9BBA-325E-5F4D-BD89-D1D8D19F71B9}" sibTransId="{3210197F-5CD3-A141-BFDA-EA2D7FEA4533}"/>
    <dgm:cxn modelId="{91CBF6FE-A3CE-E542-B811-0F627E953DB3}" type="presOf" srcId="{9EC51CFA-66AA-544D-A987-3C64F5DDA9F8}" destId="{C044ED95-01FD-9742-8F47-CA823A71686C}" srcOrd="0" destOrd="0" presId="urn:microsoft.com/office/officeart/2005/8/layout/cycle6"/>
    <dgm:cxn modelId="{AC7D437C-FC5F-AA4D-B3BC-B346C1E1C60C}" type="presOf" srcId="{87374518-9219-6D41-AFB0-4303FA026830}" destId="{70F1C6D6-4734-784A-BC44-51624092BD66}" srcOrd="0" destOrd="0" presId="urn:microsoft.com/office/officeart/2005/8/layout/cycle6"/>
    <dgm:cxn modelId="{1ABC2BF8-34CA-A443-9141-C90D04700FD2}" type="presOf" srcId="{FB7F6B31-6456-1946-841D-735B0B97B164}" destId="{40875E67-8EE3-4446-82A1-DA8019180B4C}" srcOrd="0" destOrd="0" presId="urn:microsoft.com/office/officeart/2005/8/layout/cycle6"/>
    <dgm:cxn modelId="{3CEF377E-F440-3243-BF6C-A07BA84C7FD5}" srcId="{9EC51CFA-66AA-544D-A987-3C64F5DDA9F8}" destId="{E3AFD9E8-5CA3-F442-A4E8-21272DFD3740}" srcOrd="0" destOrd="0" parTransId="{8CD94FD5-429E-DB48-A674-AD0FBE1B18A8}" sibTransId="{94C4EDC3-D74A-B345-9755-8C792493321A}"/>
    <dgm:cxn modelId="{B03A2976-ACD0-444A-B2C3-283F27B165D1}" type="presOf" srcId="{85C666B0-1CE7-5D45-A909-ED72BC2E9E21}" destId="{DE92B5DE-1E52-9140-93A7-46558B90EBBF}" srcOrd="0" destOrd="0" presId="urn:microsoft.com/office/officeart/2005/8/layout/cycle6"/>
    <dgm:cxn modelId="{225FE775-968C-9E42-A6E4-0769430CC518}" type="presOf" srcId="{3210197F-5CD3-A141-BFDA-EA2D7FEA4533}" destId="{4BDC6921-EA15-754D-AEB0-27F8751D681E}" srcOrd="0" destOrd="0" presId="urn:microsoft.com/office/officeart/2005/8/layout/cycle6"/>
    <dgm:cxn modelId="{41B51F0E-88FF-9249-A47F-2DAFA2667B3D}" type="presOf" srcId="{94C4EDC3-D74A-B345-9755-8C792493321A}" destId="{B9E6C921-B182-384D-BE2D-84ECA64E1464}" srcOrd="0" destOrd="0" presId="urn:microsoft.com/office/officeart/2005/8/layout/cycle6"/>
    <dgm:cxn modelId="{07ED3B71-DE44-E947-AC94-183489900BCB}" srcId="{9EC51CFA-66AA-544D-A987-3C64F5DDA9F8}" destId="{87374518-9219-6D41-AFB0-4303FA026830}" srcOrd="3" destOrd="0" parTransId="{FE49993E-30EB-5E4E-ACB4-89123152F172}" sibTransId="{3B30F3F0-07FA-5C43-9CA6-1CD55A018ACA}"/>
    <dgm:cxn modelId="{2C23A5BC-79A1-3C48-AED9-54A75DCBA7FA}" type="presOf" srcId="{E3AFD9E8-5CA3-F442-A4E8-21272DFD3740}" destId="{11831AE3-46EA-3E49-9201-B987F25EAB93}" srcOrd="0" destOrd="0" presId="urn:microsoft.com/office/officeart/2005/8/layout/cycle6"/>
    <dgm:cxn modelId="{D39B824A-DB2D-7344-802C-1C6794F3579B}" srcId="{9EC51CFA-66AA-544D-A987-3C64F5DDA9F8}" destId="{8C064D05-B8FC-C741-8179-3865603DBA1D}" srcOrd="4" destOrd="0" parTransId="{09C1BD04-8166-9F4A-B0FF-48B23A5A1A70}" sibTransId="{85C666B0-1CE7-5D45-A909-ED72BC2E9E21}"/>
    <dgm:cxn modelId="{2D40B7F3-CB82-794A-BDEA-2C34C923C7EC}" type="presParOf" srcId="{C044ED95-01FD-9742-8F47-CA823A71686C}" destId="{11831AE3-46EA-3E49-9201-B987F25EAB93}" srcOrd="0" destOrd="0" presId="urn:microsoft.com/office/officeart/2005/8/layout/cycle6"/>
    <dgm:cxn modelId="{40B7BA1A-1E85-EF4C-BD93-1203C00F12D4}" type="presParOf" srcId="{C044ED95-01FD-9742-8F47-CA823A71686C}" destId="{6F23B515-B557-0640-875C-44A371A3E6BA}" srcOrd="1" destOrd="0" presId="urn:microsoft.com/office/officeart/2005/8/layout/cycle6"/>
    <dgm:cxn modelId="{32352653-B1C8-4E4A-A5B9-58333651F623}" type="presParOf" srcId="{C044ED95-01FD-9742-8F47-CA823A71686C}" destId="{B9E6C921-B182-384D-BE2D-84ECA64E1464}" srcOrd="2" destOrd="0" presId="urn:microsoft.com/office/officeart/2005/8/layout/cycle6"/>
    <dgm:cxn modelId="{20E3A49D-4032-404F-B386-18737A9B434D}" type="presParOf" srcId="{C044ED95-01FD-9742-8F47-CA823A71686C}" destId="{3DAD824A-284D-AD4E-9F0F-D0AE8956AF32}" srcOrd="3" destOrd="0" presId="urn:microsoft.com/office/officeart/2005/8/layout/cycle6"/>
    <dgm:cxn modelId="{E60E4DA5-8DD8-774C-9D2D-118E9EBB74C0}" type="presParOf" srcId="{C044ED95-01FD-9742-8F47-CA823A71686C}" destId="{0CC9F67B-4979-1146-BAEF-25C4553F58AB}" srcOrd="4" destOrd="0" presId="urn:microsoft.com/office/officeart/2005/8/layout/cycle6"/>
    <dgm:cxn modelId="{C23C159B-49DA-9441-8F60-3A5B87E820D9}" type="presParOf" srcId="{C044ED95-01FD-9742-8F47-CA823A71686C}" destId="{A2974E45-0A69-CB4A-89FA-B0F41F031087}" srcOrd="5" destOrd="0" presId="urn:microsoft.com/office/officeart/2005/8/layout/cycle6"/>
    <dgm:cxn modelId="{7F26660D-2442-FE41-84E1-B82EE8AAD9B4}" type="presParOf" srcId="{C044ED95-01FD-9742-8F47-CA823A71686C}" destId="{40875E67-8EE3-4446-82A1-DA8019180B4C}" srcOrd="6" destOrd="0" presId="urn:microsoft.com/office/officeart/2005/8/layout/cycle6"/>
    <dgm:cxn modelId="{2C1C8F03-4DF5-424D-8A6C-4FEB6459D6D9}" type="presParOf" srcId="{C044ED95-01FD-9742-8F47-CA823A71686C}" destId="{F3DC57A4-1059-174D-A46C-C6DAE4E8084E}" srcOrd="7" destOrd="0" presId="urn:microsoft.com/office/officeart/2005/8/layout/cycle6"/>
    <dgm:cxn modelId="{8EEB905D-EE01-CB4A-80D2-97D92C08D376}" type="presParOf" srcId="{C044ED95-01FD-9742-8F47-CA823A71686C}" destId="{4BDC6921-EA15-754D-AEB0-27F8751D681E}" srcOrd="8" destOrd="0" presId="urn:microsoft.com/office/officeart/2005/8/layout/cycle6"/>
    <dgm:cxn modelId="{785D4C89-3F17-2D4F-9E2E-A6977664E57B}" type="presParOf" srcId="{C044ED95-01FD-9742-8F47-CA823A71686C}" destId="{70F1C6D6-4734-784A-BC44-51624092BD66}" srcOrd="9" destOrd="0" presId="urn:microsoft.com/office/officeart/2005/8/layout/cycle6"/>
    <dgm:cxn modelId="{EB0B71DD-2751-9247-96EA-61149E529C12}" type="presParOf" srcId="{C044ED95-01FD-9742-8F47-CA823A71686C}" destId="{FC544E18-95D9-8C4F-9B66-65B01599EE25}" srcOrd="10" destOrd="0" presId="urn:microsoft.com/office/officeart/2005/8/layout/cycle6"/>
    <dgm:cxn modelId="{34ADE07A-4F54-0A41-9C5B-43F5535ECB35}" type="presParOf" srcId="{C044ED95-01FD-9742-8F47-CA823A71686C}" destId="{A0844252-6923-4B44-BC46-DB04E68FE436}" srcOrd="11" destOrd="0" presId="urn:microsoft.com/office/officeart/2005/8/layout/cycle6"/>
    <dgm:cxn modelId="{C6C93B06-F823-1D4F-9ADE-E4982A4BB050}" type="presParOf" srcId="{C044ED95-01FD-9742-8F47-CA823A71686C}" destId="{8977AF26-6C91-9946-8EB4-3ADD5EF8349E}" srcOrd="12" destOrd="0" presId="urn:microsoft.com/office/officeart/2005/8/layout/cycle6"/>
    <dgm:cxn modelId="{EB7A7CBD-4174-154C-969D-7A2A3DD5247A}" type="presParOf" srcId="{C044ED95-01FD-9742-8F47-CA823A71686C}" destId="{B0130098-0134-FD45-9A7D-43F4D20EB325}" srcOrd="13" destOrd="0" presId="urn:microsoft.com/office/officeart/2005/8/layout/cycle6"/>
    <dgm:cxn modelId="{DCC3D779-6EEA-4343-8A2C-1DF7612422AF}" type="presParOf" srcId="{C044ED95-01FD-9742-8F47-CA823A71686C}" destId="{DE92B5DE-1E52-9140-93A7-46558B90EBB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FFA818-7A17-2148-89CC-AD229F40CCB9}" type="doc">
      <dgm:prSet loTypeId="urn:microsoft.com/office/officeart/2005/8/layout/cycle1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5B7386C-ABB7-1649-94B4-76D25B8B6A6D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/>
            <a:t>Application</a:t>
          </a:r>
        </a:p>
      </dgm:t>
    </dgm:pt>
    <dgm:pt modelId="{137E1033-8F14-3C4E-B6B3-65727270FDEF}" type="parTrans" cxnId="{156255EF-B44B-5349-9AC7-50805AD2ED07}">
      <dgm:prSet/>
      <dgm:spPr/>
      <dgm:t>
        <a:bodyPr/>
        <a:lstStyle/>
        <a:p>
          <a:endParaRPr lang="en-US"/>
        </a:p>
      </dgm:t>
    </dgm:pt>
    <dgm:pt modelId="{87CA96DE-E5C4-C642-AB26-7D77AC361A71}" type="sibTrans" cxnId="{156255EF-B44B-5349-9AC7-50805AD2ED07}">
      <dgm:prSet/>
      <dgm:spPr/>
      <dgm:t>
        <a:bodyPr/>
        <a:lstStyle/>
        <a:p>
          <a:endParaRPr lang="en-US"/>
        </a:p>
      </dgm:t>
    </dgm:pt>
    <dgm:pt modelId="{F0C36C9B-8281-C44B-9244-E2BE355F561B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/>
            <a:t>Competition</a:t>
          </a:r>
        </a:p>
      </dgm:t>
    </dgm:pt>
    <dgm:pt modelId="{5C7DB859-DE01-8641-B08C-B880DABBED55}" type="parTrans" cxnId="{2461D864-721C-3642-9844-B2D223B91424}">
      <dgm:prSet/>
      <dgm:spPr/>
      <dgm:t>
        <a:bodyPr/>
        <a:lstStyle/>
        <a:p>
          <a:endParaRPr lang="en-US"/>
        </a:p>
      </dgm:t>
    </dgm:pt>
    <dgm:pt modelId="{644D874D-D4AE-AF45-B714-1FD8A877593E}" type="sibTrans" cxnId="{2461D864-721C-3642-9844-B2D223B91424}">
      <dgm:prSet/>
      <dgm:spPr/>
      <dgm:t>
        <a:bodyPr/>
        <a:lstStyle/>
        <a:p>
          <a:endParaRPr lang="en-US"/>
        </a:p>
      </dgm:t>
    </dgm:pt>
    <dgm:pt modelId="{37777265-5D04-0546-836F-BDF78250A301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/>
            <a:t>Agreements signed</a:t>
          </a:r>
        </a:p>
      </dgm:t>
    </dgm:pt>
    <dgm:pt modelId="{2246589F-4FA6-8542-80A7-8F6C581674D9}" type="parTrans" cxnId="{1C35F711-5ACE-E84E-B84E-8F0751D83A44}">
      <dgm:prSet/>
      <dgm:spPr/>
      <dgm:t>
        <a:bodyPr/>
        <a:lstStyle/>
        <a:p>
          <a:endParaRPr lang="en-US"/>
        </a:p>
      </dgm:t>
    </dgm:pt>
    <dgm:pt modelId="{CA3E95C4-4E4A-1148-AD90-AC144A45ABB1}" type="sibTrans" cxnId="{1C35F711-5ACE-E84E-B84E-8F0751D83A44}">
      <dgm:prSet/>
      <dgm:spPr/>
      <dgm:t>
        <a:bodyPr/>
        <a:lstStyle/>
        <a:p>
          <a:endParaRPr lang="en-US"/>
        </a:p>
      </dgm:t>
    </dgm:pt>
    <dgm:pt modelId="{C205A570-3562-F547-97A5-93F3BBFD70F3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n-US" dirty="0"/>
            <a:t>Start </a:t>
          </a:r>
        </a:p>
      </dgm:t>
    </dgm:pt>
    <dgm:pt modelId="{47D2EC1D-8611-0C42-9D31-CA2CDAAD6DF8}" type="parTrans" cxnId="{A1D29630-1969-CC48-8868-E1E1F1CE4769}">
      <dgm:prSet/>
      <dgm:spPr/>
      <dgm:t>
        <a:bodyPr/>
        <a:lstStyle/>
        <a:p>
          <a:endParaRPr lang="en-US"/>
        </a:p>
      </dgm:t>
    </dgm:pt>
    <dgm:pt modelId="{B7D81FB5-3F3F-EA4B-AC8E-5563BF30132D}" type="sibTrans" cxnId="{A1D29630-1969-CC48-8868-E1E1F1CE4769}">
      <dgm:prSet/>
      <dgm:spPr/>
      <dgm:t>
        <a:bodyPr/>
        <a:lstStyle/>
        <a:p>
          <a:endParaRPr lang="en-US"/>
        </a:p>
      </dgm:t>
    </dgm:pt>
    <dgm:pt modelId="{5240E916-6CEB-D249-BA12-C70C0AB66558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en-US"/>
            <a:t>Reporting </a:t>
          </a:r>
        </a:p>
      </dgm:t>
    </dgm:pt>
    <dgm:pt modelId="{806A75D2-0D83-0545-8D00-F202DEBB2A70}" type="parTrans" cxnId="{9DE581C1-7E3B-F947-9BA0-D5BDDAA140E5}">
      <dgm:prSet/>
      <dgm:spPr/>
      <dgm:t>
        <a:bodyPr/>
        <a:lstStyle/>
        <a:p>
          <a:endParaRPr lang="en-US"/>
        </a:p>
      </dgm:t>
    </dgm:pt>
    <dgm:pt modelId="{72BE5049-BF87-4A4B-A7ED-4D191898FDCF}" type="sibTrans" cxnId="{9DE581C1-7E3B-F947-9BA0-D5BDDAA140E5}">
      <dgm:prSet/>
      <dgm:spPr/>
      <dgm:t>
        <a:bodyPr/>
        <a:lstStyle/>
        <a:p>
          <a:endParaRPr lang="en-US"/>
        </a:p>
      </dgm:t>
    </dgm:pt>
    <dgm:pt modelId="{71BFBEDD-F292-9445-9141-318F5B6A823E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r>
            <a:rPr lang="en-US" dirty="0"/>
            <a:t>Quality plan and control</a:t>
          </a:r>
        </a:p>
      </dgm:t>
    </dgm:pt>
    <dgm:pt modelId="{57862F14-B69D-234F-A32B-8C52B8BAB140}" type="parTrans" cxnId="{35537A39-4680-0545-B165-46732CB9C0F2}">
      <dgm:prSet/>
      <dgm:spPr/>
      <dgm:t>
        <a:bodyPr/>
        <a:lstStyle/>
        <a:p>
          <a:endParaRPr lang="en-US"/>
        </a:p>
      </dgm:t>
    </dgm:pt>
    <dgm:pt modelId="{47C8FFEF-B119-B848-975C-A0E41D6BCA9C}" type="sibTrans" cxnId="{35537A39-4680-0545-B165-46732CB9C0F2}">
      <dgm:prSet/>
      <dgm:spPr/>
      <dgm:t>
        <a:bodyPr/>
        <a:lstStyle/>
        <a:p>
          <a:endParaRPr lang="en-US"/>
        </a:p>
      </dgm:t>
    </dgm:pt>
    <dgm:pt modelId="{26B83656-92AB-744E-B278-82B817BD130F}">
      <dgm:prSet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r>
            <a:rPr lang="en-US"/>
            <a:t>Idea</a:t>
          </a:r>
        </a:p>
      </dgm:t>
    </dgm:pt>
    <dgm:pt modelId="{0E56C7FF-1895-3643-A821-8E0FF001EC2C}" type="parTrans" cxnId="{6A9C5171-9CB8-2442-8391-E5C80D3AB899}">
      <dgm:prSet/>
      <dgm:spPr/>
      <dgm:t>
        <a:bodyPr/>
        <a:lstStyle/>
        <a:p>
          <a:endParaRPr lang="en-US"/>
        </a:p>
      </dgm:t>
    </dgm:pt>
    <dgm:pt modelId="{2DE2C254-01D9-BF43-BF38-481B9640F2E7}" type="sibTrans" cxnId="{6A9C5171-9CB8-2442-8391-E5C80D3AB899}">
      <dgm:prSet/>
      <dgm:spPr/>
      <dgm:t>
        <a:bodyPr/>
        <a:lstStyle/>
        <a:p>
          <a:endParaRPr lang="en-US"/>
        </a:p>
      </dgm:t>
    </dgm:pt>
    <dgm:pt modelId="{825157E7-DC8E-834D-A780-A3AEAA2932F9}">
      <dgm:prSet/>
      <dgm:spPr/>
      <dgm:t>
        <a:bodyPr/>
        <a:lstStyle/>
        <a:p>
          <a:r>
            <a:rPr lang="en-US" dirty="0" smtClean="0"/>
            <a:t>Current </a:t>
          </a:r>
          <a:endParaRPr lang="en-US" dirty="0"/>
        </a:p>
      </dgm:t>
    </dgm:pt>
    <dgm:pt modelId="{4825C5E1-A4B1-7146-A405-DC1050D09C45}" type="parTrans" cxnId="{4DC0AF96-93E8-F547-AC76-D9DD3BFA32A2}">
      <dgm:prSet/>
      <dgm:spPr/>
      <dgm:t>
        <a:bodyPr/>
        <a:lstStyle/>
        <a:p>
          <a:endParaRPr lang="en-US"/>
        </a:p>
      </dgm:t>
    </dgm:pt>
    <dgm:pt modelId="{366AE675-0432-A043-B4DE-FBFDC78EDF31}" type="sibTrans" cxnId="{4DC0AF96-93E8-F547-AC76-D9DD3BFA32A2}">
      <dgm:prSet/>
      <dgm:spPr/>
      <dgm:t>
        <a:bodyPr/>
        <a:lstStyle/>
        <a:p>
          <a:endParaRPr lang="en-US"/>
        </a:p>
      </dgm:t>
    </dgm:pt>
    <dgm:pt modelId="{B3F3A7CF-DBBE-3848-90DB-1CA085E24A6F}" type="pres">
      <dgm:prSet presAssocID="{0AFFA818-7A17-2148-89CC-AD229F40CCB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AD7689-7537-AE46-A803-4D6F91426042}" type="pres">
      <dgm:prSet presAssocID="{A5B7386C-ABB7-1649-94B4-76D25B8B6A6D}" presName="dummy" presStyleCnt="0"/>
      <dgm:spPr/>
      <dgm:t>
        <a:bodyPr/>
        <a:lstStyle/>
        <a:p>
          <a:endParaRPr lang="en-US"/>
        </a:p>
      </dgm:t>
    </dgm:pt>
    <dgm:pt modelId="{EF03200A-97FB-F041-AED9-B8A007194F8C}" type="pres">
      <dgm:prSet presAssocID="{A5B7386C-ABB7-1649-94B4-76D25B8B6A6D}" presName="node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74C76E-21A9-7B44-B233-6A8AB2477753}" type="pres">
      <dgm:prSet presAssocID="{87CA96DE-E5C4-C642-AB26-7D77AC361A71}" presName="sibTrans" presStyleLbl="node1" presStyleIdx="0" presStyleCnt="8"/>
      <dgm:spPr/>
      <dgm:t>
        <a:bodyPr/>
        <a:lstStyle/>
        <a:p>
          <a:endParaRPr lang="en-US"/>
        </a:p>
      </dgm:t>
    </dgm:pt>
    <dgm:pt modelId="{216390A7-845C-8E47-9AA5-2123D7EB7EE3}" type="pres">
      <dgm:prSet presAssocID="{F0C36C9B-8281-C44B-9244-E2BE355F561B}" presName="dummy" presStyleCnt="0"/>
      <dgm:spPr/>
      <dgm:t>
        <a:bodyPr/>
        <a:lstStyle/>
        <a:p>
          <a:endParaRPr lang="en-US"/>
        </a:p>
      </dgm:t>
    </dgm:pt>
    <dgm:pt modelId="{08278D7D-6FAC-6D4F-ADB6-F1E603504F1A}" type="pres">
      <dgm:prSet presAssocID="{F0C36C9B-8281-C44B-9244-E2BE355F561B}" presName="node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E1A85-CF05-7C43-8744-3D1B9949EB08}" type="pres">
      <dgm:prSet presAssocID="{644D874D-D4AE-AF45-B714-1FD8A877593E}" presName="sibTrans" presStyleLbl="node1" presStyleIdx="1" presStyleCnt="8"/>
      <dgm:spPr/>
      <dgm:t>
        <a:bodyPr/>
        <a:lstStyle/>
        <a:p>
          <a:endParaRPr lang="en-US"/>
        </a:p>
      </dgm:t>
    </dgm:pt>
    <dgm:pt modelId="{F85E7062-EACB-C44D-83C1-B8EA9DBEF9BC}" type="pres">
      <dgm:prSet presAssocID="{37777265-5D04-0546-836F-BDF78250A301}" presName="dummy" presStyleCnt="0"/>
      <dgm:spPr/>
      <dgm:t>
        <a:bodyPr/>
        <a:lstStyle/>
        <a:p>
          <a:endParaRPr lang="en-US"/>
        </a:p>
      </dgm:t>
    </dgm:pt>
    <dgm:pt modelId="{2DF03F42-761E-F84D-9831-3D87A45E5727}" type="pres">
      <dgm:prSet presAssocID="{37777265-5D04-0546-836F-BDF78250A301}" presName="node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C13B04-C8FD-8642-B2E6-E7BF7318E91A}" type="pres">
      <dgm:prSet presAssocID="{CA3E95C4-4E4A-1148-AD90-AC144A45ABB1}" presName="sibTrans" presStyleLbl="node1" presStyleIdx="2" presStyleCnt="8"/>
      <dgm:spPr/>
      <dgm:t>
        <a:bodyPr/>
        <a:lstStyle/>
        <a:p>
          <a:endParaRPr lang="en-US"/>
        </a:p>
      </dgm:t>
    </dgm:pt>
    <dgm:pt modelId="{C6959987-7F3C-5A42-B5CA-9437B764DAAA}" type="pres">
      <dgm:prSet presAssocID="{C205A570-3562-F547-97A5-93F3BBFD70F3}" presName="dummy" presStyleCnt="0"/>
      <dgm:spPr/>
      <dgm:t>
        <a:bodyPr/>
        <a:lstStyle/>
        <a:p>
          <a:endParaRPr lang="en-US"/>
        </a:p>
      </dgm:t>
    </dgm:pt>
    <dgm:pt modelId="{B309AA4B-A615-114E-BA3D-7A3B30630913}" type="pres">
      <dgm:prSet presAssocID="{C205A570-3562-F547-97A5-93F3BBFD70F3}" presName="node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994008-F4F2-EB40-A8F5-E116D9E39F1D}" type="pres">
      <dgm:prSet presAssocID="{B7D81FB5-3F3F-EA4B-AC8E-5563BF30132D}" presName="sibTrans" presStyleLbl="node1" presStyleIdx="3" presStyleCnt="8"/>
      <dgm:spPr/>
      <dgm:t>
        <a:bodyPr/>
        <a:lstStyle/>
        <a:p>
          <a:endParaRPr lang="en-US"/>
        </a:p>
      </dgm:t>
    </dgm:pt>
    <dgm:pt modelId="{FB31F10D-90F3-1C4A-A909-86586E61E3DF}" type="pres">
      <dgm:prSet presAssocID="{5240E916-6CEB-D249-BA12-C70C0AB66558}" presName="dummy" presStyleCnt="0"/>
      <dgm:spPr/>
      <dgm:t>
        <a:bodyPr/>
        <a:lstStyle/>
        <a:p>
          <a:endParaRPr lang="en-US"/>
        </a:p>
      </dgm:t>
    </dgm:pt>
    <dgm:pt modelId="{02ABFD1B-2BEC-4E46-81A7-9DF21F57E0AE}" type="pres">
      <dgm:prSet presAssocID="{5240E916-6CEB-D249-BA12-C70C0AB66558}" presName="node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58D7DD-1861-7442-86EB-A8890E6BD1A4}" type="pres">
      <dgm:prSet presAssocID="{72BE5049-BF87-4A4B-A7ED-4D191898FDCF}" presName="sibTrans" presStyleLbl="node1" presStyleIdx="4" presStyleCnt="8"/>
      <dgm:spPr/>
      <dgm:t>
        <a:bodyPr/>
        <a:lstStyle/>
        <a:p>
          <a:endParaRPr lang="en-US"/>
        </a:p>
      </dgm:t>
    </dgm:pt>
    <dgm:pt modelId="{3713161B-037B-A54F-9822-1562F5166423}" type="pres">
      <dgm:prSet presAssocID="{71BFBEDD-F292-9445-9141-318F5B6A823E}" presName="dummy" presStyleCnt="0"/>
      <dgm:spPr/>
      <dgm:t>
        <a:bodyPr/>
        <a:lstStyle/>
        <a:p>
          <a:endParaRPr lang="en-US"/>
        </a:p>
      </dgm:t>
    </dgm:pt>
    <dgm:pt modelId="{25958077-9563-E141-ACDB-F547021EFB18}" type="pres">
      <dgm:prSet presAssocID="{71BFBEDD-F292-9445-9141-318F5B6A823E}" presName="node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D70173-A6C1-0A4A-A6B6-D77161598F64}" type="pres">
      <dgm:prSet presAssocID="{47C8FFEF-B119-B848-975C-A0E41D6BCA9C}" presName="sibTrans" presStyleLbl="node1" presStyleIdx="5" presStyleCnt="8"/>
      <dgm:spPr/>
      <dgm:t>
        <a:bodyPr/>
        <a:lstStyle/>
        <a:p>
          <a:endParaRPr lang="en-US"/>
        </a:p>
      </dgm:t>
    </dgm:pt>
    <dgm:pt modelId="{E56955C0-80FD-C449-9E37-13368A47D685}" type="pres">
      <dgm:prSet presAssocID="{825157E7-DC8E-834D-A780-A3AEAA2932F9}" presName="dummy" presStyleCnt="0"/>
      <dgm:spPr/>
    </dgm:pt>
    <dgm:pt modelId="{C377838D-8FB6-DD4D-B46D-BCABDA9EA92F}" type="pres">
      <dgm:prSet presAssocID="{825157E7-DC8E-834D-A780-A3AEAA2932F9}" presName="node" presStyleLbl="revTx" presStyleIdx="6" presStyleCnt="8">
        <dgm:presLayoutVars>
          <dgm:bulletEnabled val="1"/>
        </dgm:presLayoutVars>
      </dgm:prSet>
      <dgm:spPr/>
    </dgm:pt>
    <dgm:pt modelId="{B3CC9B5F-AF9A-D440-BC4E-67A4F2651C3E}" type="pres">
      <dgm:prSet presAssocID="{366AE675-0432-A043-B4DE-FBFDC78EDF31}" presName="sibTrans" presStyleLbl="node1" presStyleIdx="6" presStyleCnt="8"/>
      <dgm:spPr/>
    </dgm:pt>
    <dgm:pt modelId="{E9BDF5AA-273C-8040-8113-B9F78947ECE5}" type="pres">
      <dgm:prSet presAssocID="{26B83656-92AB-744E-B278-82B817BD130F}" presName="dummy" presStyleCnt="0"/>
      <dgm:spPr/>
      <dgm:t>
        <a:bodyPr/>
        <a:lstStyle/>
        <a:p>
          <a:endParaRPr lang="en-US"/>
        </a:p>
      </dgm:t>
    </dgm:pt>
    <dgm:pt modelId="{247B9B59-DC8E-DF45-BC4A-57198B500EBA}" type="pres">
      <dgm:prSet presAssocID="{26B83656-92AB-744E-B278-82B817BD130F}" presName="node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5D7F6-42BE-024D-AB2D-937D40507215}" type="pres">
      <dgm:prSet presAssocID="{2DE2C254-01D9-BF43-BF38-481B9640F2E7}" presName="sibTrans" presStyleLbl="node1" presStyleIdx="7" presStyleCnt="8"/>
      <dgm:spPr/>
      <dgm:t>
        <a:bodyPr/>
        <a:lstStyle/>
        <a:p>
          <a:endParaRPr lang="en-US"/>
        </a:p>
      </dgm:t>
    </dgm:pt>
  </dgm:ptLst>
  <dgm:cxnLst>
    <dgm:cxn modelId="{5B6A4DB7-672E-8A49-AC66-7C48BBA0EB48}" type="presOf" srcId="{F0C36C9B-8281-C44B-9244-E2BE355F561B}" destId="{08278D7D-6FAC-6D4F-ADB6-F1E603504F1A}" srcOrd="0" destOrd="0" presId="urn:microsoft.com/office/officeart/2005/8/layout/cycle1"/>
    <dgm:cxn modelId="{4DC0AF96-93E8-F547-AC76-D9DD3BFA32A2}" srcId="{0AFFA818-7A17-2148-89CC-AD229F40CCB9}" destId="{825157E7-DC8E-834D-A780-A3AEAA2932F9}" srcOrd="6" destOrd="0" parTransId="{4825C5E1-A4B1-7146-A405-DC1050D09C45}" sibTransId="{366AE675-0432-A043-B4DE-FBFDC78EDF31}"/>
    <dgm:cxn modelId="{156255EF-B44B-5349-9AC7-50805AD2ED07}" srcId="{0AFFA818-7A17-2148-89CC-AD229F40CCB9}" destId="{A5B7386C-ABB7-1649-94B4-76D25B8B6A6D}" srcOrd="0" destOrd="0" parTransId="{137E1033-8F14-3C4E-B6B3-65727270FDEF}" sibTransId="{87CA96DE-E5C4-C642-AB26-7D77AC361A71}"/>
    <dgm:cxn modelId="{90378C1F-9164-CB4B-849D-2C88753658EA}" type="presOf" srcId="{5240E916-6CEB-D249-BA12-C70C0AB66558}" destId="{02ABFD1B-2BEC-4E46-81A7-9DF21F57E0AE}" srcOrd="0" destOrd="0" presId="urn:microsoft.com/office/officeart/2005/8/layout/cycle1"/>
    <dgm:cxn modelId="{9CACF626-2FDD-634A-AF58-F541F244C585}" type="presOf" srcId="{CA3E95C4-4E4A-1148-AD90-AC144A45ABB1}" destId="{CBC13B04-C8FD-8642-B2E6-E7BF7318E91A}" srcOrd="0" destOrd="0" presId="urn:microsoft.com/office/officeart/2005/8/layout/cycle1"/>
    <dgm:cxn modelId="{CC8D83EB-77E3-BB4F-9863-2326185C51FB}" type="presOf" srcId="{0AFFA818-7A17-2148-89CC-AD229F40CCB9}" destId="{B3F3A7CF-DBBE-3848-90DB-1CA085E24A6F}" srcOrd="0" destOrd="0" presId="urn:microsoft.com/office/officeart/2005/8/layout/cycle1"/>
    <dgm:cxn modelId="{A3EE4820-C7EB-4C48-95E7-AB784091C10E}" type="presOf" srcId="{366AE675-0432-A043-B4DE-FBFDC78EDF31}" destId="{B3CC9B5F-AF9A-D440-BC4E-67A4F2651C3E}" srcOrd="0" destOrd="0" presId="urn:microsoft.com/office/officeart/2005/8/layout/cycle1"/>
    <dgm:cxn modelId="{2C0D4E27-1B1C-7342-89F3-7D35EBB4BFB5}" type="presOf" srcId="{C205A570-3562-F547-97A5-93F3BBFD70F3}" destId="{B309AA4B-A615-114E-BA3D-7A3B30630913}" srcOrd="0" destOrd="0" presId="urn:microsoft.com/office/officeart/2005/8/layout/cycle1"/>
    <dgm:cxn modelId="{FC9181E2-8DA5-AA49-A3EA-8E98ED70412D}" type="presOf" srcId="{644D874D-D4AE-AF45-B714-1FD8A877593E}" destId="{8DFE1A85-CF05-7C43-8744-3D1B9949EB08}" srcOrd="0" destOrd="0" presId="urn:microsoft.com/office/officeart/2005/8/layout/cycle1"/>
    <dgm:cxn modelId="{C9CEEF30-0F0F-B240-B917-B95781A456AA}" type="presOf" srcId="{26B83656-92AB-744E-B278-82B817BD130F}" destId="{247B9B59-DC8E-DF45-BC4A-57198B500EBA}" srcOrd="0" destOrd="0" presId="urn:microsoft.com/office/officeart/2005/8/layout/cycle1"/>
    <dgm:cxn modelId="{6B017D14-7B88-8B48-A8C4-CD770D415556}" type="presOf" srcId="{47C8FFEF-B119-B848-975C-A0E41D6BCA9C}" destId="{24D70173-A6C1-0A4A-A6B6-D77161598F64}" srcOrd="0" destOrd="0" presId="urn:microsoft.com/office/officeart/2005/8/layout/cycle1"/>
    <dgm:cxn modelId="{9C591144-3618-A343-90AA-D3D81B56F677}" type="presOf" srcId="{72BE5049-BF87-4A4B-A7ED-4D191898FDCF}" destId="{C558D7DD-1861-7442-86EB-A8890E6BD1A4}" srcOrd="0" destOrd="0" presId="urn:microsoft.com/office/officeart/2005/8/layout/cycle1"/>
    <dgm:cxn modelId="{C351446F-EF87-C249-9A0D-A9B93DE6FE5D}" type="presOf" srcId="{825157E7-DC8E-834D-A780-A3AEAA2932F9}" destId="{C377838D-8FB6-DD4D-B46D-BCABDA9EA92F}" srcOrd="0" destOrd="0" presId="urn:microsoft.com/office/officeart/2005/8/layout/cycle1"/>
    <dgm:cxn modelId="{35537A39-4680-0545-B165-46732CB9C0F2}" srcId="{0AFFA818-7A17-2148-89CC-AD229F40CCB9}" destId="{71BFBEDD-F292-9445-9141-318F5B6A823E}" srcOrd="5" destOrd="0" parTransId="{57862F14-B69D-234F-A32B-8C52B8BAB140}" sibTransId="{47C8FFEF-B119-B848-975C-A0E41D6BCA9C}"/>
    <dgm:cxn modelId="{A25F61F5-A7FF-914D-B848-55741FD97EBB}" type="presOf" srcId="{A5B7386C-ABB7-1649-94B4-76D25B8B6A6D}" destId="{EF03200A-97FB-F041-AED9-B8A007194F8C}" srcOrd="0" destOrd="0" presId="urn:microsoft.com/office/officeart/2005/8/layout/cycle1"/>
    <dgm:cxn modelId="{C5B84930-13EA-EE41-A6DD-876D3BAE44D7}" type="presOf" srcId="{87CA96DE-E5C4-C642-AB26-7D77AC361A71}" destId="{4A74C76E-21A9-7B44-B233-6A8AB2477753}" srcOrd="0" destOrd="0" presId="urn:microsoft.com/office/officeart/2005/8/layout/cycle1"/>
    <dgm:cxn modelId="{292FDD16-B7AB-7B4F-8908-94F7E58745E2}" type="presOf" srcId="{71BFBEDD-F292-9445-9141-318F5B6A823E}" destId="{25958077-9563-E141-ACDB-F547021EFB18}" srcOrd="0" destOrd="0" presId="urn:microsoft.com/office/officeart/2005/8/layout/cycle1"/>
    <dgm:cxn modelId="{1A31A8B8-A72E-6449-B56B-8DF2A476D772}" type="presOf" srcId="{37777265-5D04-0546-836F-BDF78250A301}" destId="{2DF03F42-761E-F84D-9831-3D87A45E5727}" srcOrd="0" destOrd="0" presId="urn:microsoft.com/office/officeart/2005/8/layout/cycle1"/>
    <dgm:cxn modelId="{2461D864-721C-3642-9844-B2D223B91424}" srcId="{0AFFA818-7A17-2148-89CC-AD229F40CCB9}" destId="{F0C36C9B-8281-C44B-9244-E2BE355F561B}" srcOrd="1" destOrd="0" parTransId="{5C7DB859-DE01-8641-B08C-B880DABBED55}" sibTransId="{644D874D-D4AE-AF45-B714-1FD8A877593E}"/>
    <dgm:cxn modelId="{9DE581C1-7E3B-F947-9BA0-D5BDDAA140E5}" srcId="{0AFFA818-7A17-2148-89CC-AD229F40CCB9}" destId="{5240E916-6CEB-D249-BA12-C70C0AB66558}" srcOrd="4" destOrd="0" parTransId="{806A75D2-0D83-0545-8D00-F202DEBB2A70}" sibTransId="{72BE5049-BF87-4A4B-A7ED-4D191898FDCF}"/>
    <dgm:cxn modelId="{6A9C5171-9CB8-2442-8391-E5C80D3AB899}" srcId="{0AFFA818-7A17-2148-89CC-AD229F40CCB9}" destId="{26B83656-92AB-744E-B278-82B817BD130F}" srcOrd="7" destOrd="0" parTransId="{0E56C7FF-1895-3643-A821-8E0FF001EC2C}" sibTransId="{2DE2C254-01D9-BF43-BF38-481B9640F2E7}"/>
    <dgm:cxn modelId="{E4E7C99A-2379-594F-BF36-794C1FD3F860}" type="presOf" srcId="{B7D81FB5-3F3F-EA4B-AC8E-5563BF30132D}" destId="{0B994008-F4F2-EB40-A8F5-E116D9E39F1D}" srcOrd="0" destOrd="0" presId="urn:microsoft.com/office/officeart/2005/8/layout/cycle1"/>
    <dgm:cxn modelId="{A1D29630-1969-CC48-8868-E1E1F1CE4769}" srcId="{0AFFA818-7A17-2148-89CC-AD229F40CCB9}" destId="{C205A570-3562-F547-97A5-93F3BBFD70F3}" srcOrd="3" destOrd="0" parTransId="{47D2EC1D-8611-0C42-9D31-CA2CDAAD6DF8}" sibTransId="{B7D81FB5-3F3F-EA4B-AC8E-5563BF30132D}"/>
    <dgm:cxn modelId="{1C35F711-5ACE-E84E-B84E-8F0751D83A44}" srcId="{0AFFA818-7A17-2148-89CC-AD229F40CCB9}" destId="{37777265-5D04-0546-836F-BDF78250A301}" srcOrd="2" destOrd="0" parTransId="{2246589F-4FA6-8542-80A7-8F6C581674D9}" sibTransId="{CA3E95C4-4E4A-1148-AD90-AC144A45ABB1}"/>
    <dgm:cxn modelId="{C04969F4-558F-0C46-8E42-B7CC16C16437}" type="presOf" srcId="{2DE2C254-01D9-BF43-BF38-481B9640F2E7}" destId="{D7B5D7F6-42BE-024D-AB2D-937D40507215}" srcOrd="0" destOrd="0" presId="urn:microsoft.com/office/officeart/2005/8/layout/cycle1"/>
    <dgm:cxn modelId="{E25B6335-59DB-024A-9894-FA2F9F74FD3E}" type="presParOf" srcId="{B3F3A7CF-DBBE-3848-90DB-1CA085E24A6F}" destId="{DFAD7689-7537-AE46-A803-4D6F91426042}" srcOrd="0" destOrd="0" presId="urn:microsoft.com/office/officeart/2005/8/layout/cycle1"/>
    <dgm:cxn modelId="{161B8B5F-34D3-1041-87F6-8BE3AED69341}" type="presParOf" srcId="{B3F3A7CF-DBBE-3848-90DB-1CA085E24A6F}" destId="{EF03200A-97FB-F041-AED9-B8A007194F8C}" srcOrd="1" destOrd="0" presId="urn:microsoft.com/office/officeart/2005/8/layout/cycle1"/>
    <dgm:cxn modelId="{B4C26C8A-8BC0-9F49-B8D0-3C453653F064}" type="presParOf" srcId="{B3F3A7CF-DBBE-3848-90DB-1CA085E24A6F}" destId="{4A74C76E-21A9-7B44-B233-6A8AB2477753}" srcOrd="2" destOrd="0" presId="urn:microsoft.com/office/officeart/2005/8/layout/cycle1"/>
    <dgm:cxn modelId="{89F233B7-B235-1D4A-BE6D-BC3F2A74B44F}" type="presParOf" srcId="{B3F3A7CF-DBBE-3848-90DB-1CA085E24A6F}" destId="{216390A7-845C-8E47-9AA5-2123D7EB7EE3}" srcOrd="3" destOrd="0" presId="urn:microsoft.com/office/officeart/2005/8/layout/cycle1"/>
    <dgm:cxn modelId="{C21D1F8F-E1A5-FF40-9D7F-0A3E59591C62}" type="presParOf" srcId="{B3F3A7CF-DBBE-3848-90DB-1CA085E24A6F}" destId="{08278D7D-6FAC-6D4F-ADB6-F1E603504F1A}" srcOrd="4" destOrd="0" presId="urn:microsoft.com/office/officeart/2005/8/layout/cycle1"/>
    <dgm:cxn modelId="{96047557-4048-4643-86DC-DDAC1F9FBA68}" type="presParOf" srcId="{B3F3A7CF-DBBE-3848-90DB-1CA085E24A6F}" destId="{8DFE1A85-CF05-7C43-8744-3D1B9949EB08}" srcOrd="5" destOrd="0" presId="urn:microsoft.com/office/officeart/2005/8/layout/cycle1"/>
    <dgm:cxn modelId="{2F56D686-4500-2F4F-8DDC-2E8B121744C3}" type="presParOf" srcId="{B3F3A7CF-DBBE-3848-90DB-1CA085E24A6F}" destId="{F85E7062-EACB-C44D-83C1-B8EA9DBEF9BC}" srcOrd="6" destOrd="0" presId="urn:microsoft.com/office/officeart/2005/8/layout/cycle1"/>
    <dgm:cxn modelId="{9D398CB7-FF81-834F-BB77-07AAF107A089}" type="presParOf" srcId="{B3F3A7CF-DBBE-3848-90DB-1CA085E24A6F}" destId="{2DF03F42-761E-F84D-9831-3D87A45E5727}" srcOrd="7" destOrd="0" presId="urn:microsoft.com/office/officeart/2005/8/layout/cycle1"/>
    <dgm:cxn modelId="{DD441984-C586-2D4C-9DE6-9621F2C1ABA7}" type="presParOf" srcId="{B3F3A7CF-DBBE-3848-90DB-1CA085E24A6F}" destId="{CBC13B04-C8FD-8642-B2E6-E7BF7318E91A}" srcOrd="8" destOrd="0" presId="urn:microsoft.com/office/officeart/2005/8/layout/cycle1"/>
    <dgm:cxn modelId="{D34075B2-525E-964E-95ED-3F38F335AA33}" type="presParOf" srcId="{B3F3A7CF-DBBE-3848-90DB-1CA085E24A6F}" destId="{C6959987-7F3C-5A42-B5CA-9437B764DAAA}" srcOrd="9" destOrd="0" presId="urn:microsoft.com/office/officeart/2005/8/layout/cycle1"/>
    <dgm:cxn modelId="{3F0C839E-A383-674D-A0E7-408094F6F795}" type="presParOf" srcId="{B3F3A7CF-DBBE-3848-90DB-1CA085E24A6F}" destId="{B309AA4B-A615-114E-BA3D-7A3B30630913}" srcOrd="10" destOrd="0" presId="urn:microsoft.com/office/officeart/2005/8/layout/cycle1"/>
    <dgm:cxn modelId="{53D12022-3378-2746-9DCA-1AE24AD1C597}" type="presParOf" srcId="{B3F3A7CF-DBBE-3848-90DB-1CA085E24A6F}" destId="{0B994008-F4F2-EB40-A8F5-E116D9E39F1D}" srcOrd="11" destOrd="0" presId="urn:microsoft.com/office/officeart/2005/8/layout/cycle1"/>
    <dgm:cxn modelId="{C1E81099-B366-4C40-991A-CD85260914C2}" type="presParOf" srcId="{B3F3A7CF-DBBE-3848-90DB-1CA085E24A6F}" destId="{FB31F10D-90F3-1C4A-A909-86586E61E3DF}" srcOrd="12" destOrd="0" presId="urn:microsoft.com/office/officeart/2005/8/layout/cycle1"/>
    <dgm:cxn modelId="{A160A942-7BF4-DD4D-BAFD-9E65B9132F01}" type="presParOf" srcId="{B3F3A7CF-DBBE-3848-90DB-1CA085E24A6F}" destId="{02ABFD1B-2BEC-4E46-81A7-9DF21F57E0AE}" srcOrd="13" destOrd="0" presId="urn:microsoft.com/office/officeart/2005/8/layout/cycle1"/>
    <dgm:cxn modelId="{FE1565F2-CBBA-2D4B-A362-A9A76E3B122A}" type="presParOf" srcId="{B3F3A7CF-DBBE-3848-90DB-1CA085E24A6F}" destId="{C558D7DD-1861-7442-86EB-A8890E6BD1A4}" srcOrd="14" destOrd="0" presId="urn:microsoft.com/office/officeart/2005/8/layout/cycle1"/>
    <dgm:cxn modelId="{8A1BAA4F-0F08-A24F-8C9A-252224A21CE9}" type="presParOf" srcId="{B3F3A7CF-DBBE-3848-90DB-1CA085E24A6F}" destId="{3713161B-037B-A54F-9822-1562F5166423}" srcOrd="15" destOrd="0" presId="urn:microsoft.com/office/officeart/2005/8/layout/cycle1"/>
    <dgm:cxn modelId="{742FAC28-D605-F340-8692-11273D803E5E}" type="presParOf" srcId="{B3F3A7CF-DBBE-3848-90DB-1CA085E24A6F}" destId="{25958077-9563-E141-ACDB-F547021EFB18}" srcOrd="16" destOrd="0" presId="urn:microsoft.com/office/officeart/2005/8/layout/cycle1"/>
    <dgm:cxn modelId="{570D3912-A1D7-0941-BF68-84FDE957AEF1}" type="presParOf" srcId="{B3F3A7CF-DBBE-3848-90DB-1CA085E24A6F}" destId="{24D70173-A6C1-0A4A-A6B6-D77161598F64}" srcOrd="17" destOrd="0" presId="urn:microsoft.com/office/officeart/2005/8/layout/cycle1"/>
    <dgm:cxn modelId="{6891D08A-8154-A44B-8914-659B2F5C201D}" type="presParOf" srcId="{B3F3A7CF-DBBE-3848-90DB-1CA085E24A6F}" destId="{E56955C0-80FD-C449-9E37-13368A47D685}" srcOrd="18" destOrd="0" presId="urn:microsoft.com/office/officeart/2005/8/layout/cycle1"/>
    <dgm:cxn modelId="{14144DF6-63E4-2343-9947-B4A1488B0201}" type="presParOf" srcId="{B3F3A7CF-DBBE-3848-90DB-1CA085E24A6F}" destId="{C377838D-8FB6-DD4D-B46D-BCABDA9EA92F}" srcOrd="19" destOrd="0" presId="urn:microsoft.com/office/officeart/2005/8/layout/cycle1"/>
    <dgm:cxn modelId="{51F11ED8-0047-0D4A-99DD-320259238A92}" type="presParOf" srcId="{B3F3A7CF-DBBE-3848-90DB-1CA085E24A6F}" destId="{B3CC9B5F-AF9A-D440-BC4E-67A4F2651C3E}" srcOrd="20" destOrd="0" presId="urn:microsoft.com/office/officeart/2005/8/layout/cycle1"/>
    <dgm:cxn modelId="{69330E30-D250-344D-A3DE-DE9F747A7664}" type="presParOf" srcId="{B3F3A7CF-DBBE-3848-90DB-1CA085E24A6F}" destId="{E9BDF5AA-273C-8040-8113-B9F78947ECE5}" srcOrd="21" destOrd="0" presId="urn:microsoft.com/office/officeart/2005/8/layout/cycle1"/>
    <dgm:cxn modelId="{07785710-0D12-B44D-A65C-FBE4C0576A9C}" type="presParOf" srcId="{B3F3A7CF-DBBE-3848-90DB-1CA085E24A6F}" destId="{247B9B59-DC8E-DF45-BC4A-57198B500EBA}" srcOrd="22" destOrd="0" presId="urn:microsoft.com/office/officeart/2005/8/layout/cycle1"/>
    <dgm:cxn modelId="{C9D386CC-5ED4-9945-8000-C5CD9C84C89E}" type="presParOf" srcId="{B3F3A7CF-DBBE-3848-90DB-1CA085E24A6F}" destId="{D7B5D7F6-42BE-024D-AB2D-937D40507215}" srcOrd="23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55212C-0E75-DF4E-BDBE-1B07D34D018C}" type="doc">
      <dgm:prSet loTypeId="urn:microsoft.com/office/officeart/2005/8/layout/hChevron3" loCatId="" qsTypeId="urn:microsoft.com/office/officeart/2005/8/quickstyle/simple5" qsCatId="simple" csTypeId="urn:microsoft.com/office/officeart/2005/8/colors/accent0_1" csCatId="mainScheme" phldr="1"/>
      <dgm:spPr/>
    </dgm:pt>
    <dgm:pt modelId="{C906E09A-176A-2046-AAAB-AB28E86C1AB7}">
      <dgm:prSet phldrT="[Текст]"/>
      <dgm:spPr/>
      <dgm:t>
        <a:bodyPr/>
        <a:lstStyle/>
        <a:p>
          <a:r>
            <a:rPr lang="en-US" dirty="0"/>
            <a:t>1</a:t>
          </a:r>
          <a:r>
            <a:rPr lang="en-US" baseline="30000" dirty="0"/>
            <a:t>st</a:t>
          </a:r>
          <a:r>
            <a:rPr lang="en-US" dirty="0"/>
            <a:t> meeting</a:t>
          </a:r>
          <a:endParaRPr lang="ru-RU" dirty="0"/>
        </a:p>
      </dgm:t>
    </dgm:pt>
    <dgm:pt modelId="{7EDB96C0-9FDE-3541-875F-5B885CBFC73B}" type="parTrans" cxnId="{EDE3EED2-1585-7F40-BCE8-E61DC83010D3}">
      <dgm:prSet/>
      <dgm:spPr/>
      <dgm:t>
        <a:bodyPr/>
        <a:lstStyle/>
        <a:p>
          <a:endParaRPr lang="ru-RU"/>
        </a:p>
      </dgm:t>
    </dgm:pt>
    <dgm:pt modelId="{67AB10A2-5411-E74E-923A-AC4EC765B9A6}" type="sibTrans" cxnId="{EDE3EED2-1585-7F40-BCE8-E61DC83010D3}">
      <dgm:prSet/>
      <dgm:spPr/>
      <dgm:t>
        <a:bodyPr/>
        <a:lstStyle/>
        <a:p>
          <a:endParaRPr lang="ru-RU"/>
        </a:p>
      </dgm:t>
    </dgm:pt>
    <dgm:pt modelId="{98355F59-7B74-F147-AB4F-5129E23EBCE1}">
      <dgm:prSet phldrT="[Текст]"/>
      <dgm:spPr/>
      <dgm:t>
        <a:bodyPr/>
        <a:lstStyle/>
        <a:p>
          <a:r>
            <a:rPr lang="en-US" dirty="0"/>
            <a:t>Reports</a:t>
          </a:r>
          <a:endParaRPr lang="ru-RU" dirty="0"/>
        </a:p>
      </dgm:t>
    </dgm:pt>
    <dgm:pt modelId="{A6D5005D-0F39-F749-BF32-41880E4682D8}" type="parTrans" cxnId="{F891221D-68F4-A94B-91B4-910B310A7567}">
      <dgm:prSet/>
      <dgm:spPr/>
      <dgm:t>
        <a:bodyPr/>
        <a:lstStyle/>
        <a:p>
          <a:endParaRPr lang="ru-RU"/>
        </a:p>
      </dgm:t>
    </dgm:pt>
    <dgm:pt modelId="{C1AEAACF-7ACE-C54D-A02C-E4E121BE8981}" type="sibTrans" cxnId="{F891221D-68F4-A94B-91B4-910B310A7567}">
      <dgm:prSet/>
      <dgm:spPr/>
      <dgm:t>
        <a:bodyPr/>
        <a:lstStyle/>
        <a:p>
          <a:endParaRPr lang="ru-RU"/>
        </a:p>
      </dgm:t>
    </dgm:pt>
    <dgm:pt modelId="{D6C028F5-12A3-B745-9FF0-9211C3ABE1B1}">
      <dgm:prSet phldrT="[Текст]"/>
      <dgm:spPr/>
      <dgm:t>
        <a:bodyPr/>
        <a:lstStyle/>
        <a:p>
          <a:r>
            <a:rPr lang="en-US" dirty="0"/>
            <a:t>2</a:t>
          </a:r>
          <a:r>
            <a:rPr lang="en-US" baseline="30000" dirty="0"/>
            <a:t>nd</a:t>
          </a:r>
          <a:r>
            <a:rPr lang="en-US" dirty="0"/>
            <a:t> meeting</a:t>
          </a:r>
          <a:endParaRPr lang="ru-RU" dirty="0"/>
        </a:p>
      </dgm:t>
    </dgm:pt>
    <dgm:pt modelId="{42750A0D-6925-A94E-92E6-15A775E431D7}" type="parTrans" cxnId="{65F24838-1463-E846-B016-548AD54CC1C8}">
      <dgm:prSet/>
      <dgm:spPr/>
      <dgm:t>
        <a:bodyPr/>
        <a:lstStyle/>
        <a:p>
          <a:endParaRPr lang="ru-RU"/>
        </a:p>
      </dgm:t>
    </dgm:pt>
    <dgm:pt modelId="{B4C8011F-5BDD-864C-AD3A-436328E9CF82}" type="sibTrans" cxnId="{65F24838-1463-E846-B016-548AD54CC1C8}">
      <dgm:prSet/>
      <dgm:spPr/>
      <dgm:t>
        <a:bodyPr/>
        <a:lstStyle/>
        <a:p>
          <a:pPr rtl="0"/>
          <a:endParaRPr lang="ru-RU"/>
        </a:p>
      </dgm:t>
    </dgm:pt>
    <dgm:pt modelId="{46DC36BC-4E93-414E-86F8-A2287AE272C3}" type="pres">
      <dgm:prSet presAssocID="{8E55212C-0E75-DF4E-BDBE-1B07D34D018C}" presName="Name0" presStyleCnt="0">
        <dgm:presLayoutVars>
          <dgm:dir/>
          <dgm:resizeHandles val="exact"/>
        </dgm:presLayoutVars>
      </dgm:prSet>
      <dgm:spPr/>
    </dgm:pt>
    <dgm:pt modelId="{879B2843-6F66-E34E-BBFA-F5590AE210A0}" type="pres">
      <dgm:prSet presAssocID="{C906E09A-176A-2046-AAAB-AB28E86C1AB7}" presName="parTxOnly" presStyleLbl="node1" presStyleIdx="0" presStyleCnt="3" custScaleX="142503">
        <dgm:presLayoutVars>
          <dgm:bulletEnabled val="1"/>
        </dgm:presLayoutVars>
      </dgm:prSet>
      <dgm:spPr/>
      <dgm:t>
        <a:bodyPr/>
        <a:lstStyle/>
        <a:p>
          <a:endParaRPr lang="kk-KZ"/>
        </a:p>
      </dgm:t>
    </dgm:pt>
    <dgm:pt modelId="{7DE0A523-C383-2348-A62D-D3221BCE570E}" type="pres">
      <dgm:prSet presAssocID="{67AB10A2-5411-E74E-923A-AC4EC765B9A6}" presName="parSpace" presStyleCnt="0"/>
      <dgm:spPr/>
    </dgm:pt>
    <dgm:pt modelId="{1F95CC04-83A6-074B-AADB-FEACCBA958E2}" type="pres">
      <dgm:prSet presAssocID="{98355F59-7B74-F147-AB4F-5129E23EBCE1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kk-KZ"/>
        </a:p>
      </dgm:t>
    </dgm:pt>
    <dgm:pt modelId="{C9DD1D58-2E4C-D344-B65C-0B3F3FC22040}" type="pres">
      <dgm:prSet presAssocID="{C1AEAACF-7ACE-C54D-A02C-E4E121BE8981}" presName="parSpace" presStyleCnt="0"/>
      <dgm:spPr/>
    </dgm:pt>
    <dgm:pt modelId="{FC9506A8-9E16-8549-8F54-2CD21A796D4B}" type="pres">
      <dgm:prSet presAssocID="{D6C028F5-12A3-B745-9FF0-9211C3ABE1B1}" presName="parTxOnly" presStyleLbl="node1" presStyleIdx="2" presStyleCnt="3" custScaleX="65028">
        <dgm:presLayoutVars>
          <dgm:bulletEnabled val="1"/>
        </dgm:presLayoutVars>
      </dgm:prSet>
      <dgm:spPr/>
      <dgm:t>
        <a:bodyPr/>
        <a:lstStyle/>
        <a:p>
          <a:endParaRPr lang="kk-KZ"/>
        </a:p>
      </dgm:t>
    </dgm:pt>
  </dgm:ptLst>
  <dgm:cxnLst>
    <dgm:cxn modelId="{F891221D-68F4-A94B-91B4-910B310A7567}" srcId="{8E55212C-0E75-DF4E-BDBE-1B07D34D018C}" destId="{98355F59-7B74-F147-AB4F-5129E23EBCE1}" srcOrd="1" destOrd="0" parTransId="{A6D5005D-0F39-F749-BF32-41880E4682D8}" sibTransId="{C1AEAACF-7ACE-C54D-A02C-E4E121BE8981}"/>
    <dgm:cxn modelId="{EDE3EED2-1585-7F40-BCE8-E61DC83010D3}" srcId="{8E55212C-0E75-DF4E-BDBE-1B07D34D018C}" destId="{C906E09A-176A-2046-AAAB-AB28E86C1AB7}" srcOrd="0" destOrd="0" parTransId="{7EDB96C0-9FDE-3541-875F-5B885CBFC73B}" sibTransId="{67AB10A2-5411-E74E-923A-AC4EC765B9A6}"/>
    <dgm:cxn modelId="{F9982E8D-1BAC-2545-BC38-D6B97130442B}" type="presOf" srcId="{C906E09A-176A-2046-AAAB-AB28E86C1AB7}" destId="{879B2843-6F66-E34E-BBFA-F5590AE210A0}" srcOrd="0" destOrd="0" presId="urn:microsoft.com/office/officeart/2005/8/layout/hChevron3"/>
    <dgm:cxn modelId="{092768C6-DF0C-374C-84B8-8FCDB6130CF0}" type="presOf" srcId="{98355F59-7B74-F147-AB4F-5129E23EBCE1}" destId="{1F95CC04-83A6-074B-AADB-FEACCBA958E2}" srcOrd="0" destOrd="0" presId="urn:microsoft.com/office/officeart/2005/8/layout/hChevron3"/>
    <dgm:cxn modelId="{65F24838-1463-E846-B016-548AD54CC1C8}" srcId="{8E55212C-0E75-DF4E-BDBE-1B07D34D018C}" destId="{D6C028F5-12A3-B745-9FF0-9211C3ABE1B1}" srcOrd="2" destOrd="0" parTransId="{42750A0D-6925-A94E-92E6-15A775E431D7}" sibTransId="{B4C8011F-5BDD-864C-AD3A-436328E9CF82}"/>
    <dgm:cxn modelId="{6F938323-84E5-1444-848D-F0037207D6AF}" type="presOf" srcId="{D6C028F5-12A3-B745-9FF0-9211C3ABE1B1}" destId="{FC9506A8-9E16-8549-8F54-2CD21A796D4B}" srcOrd="0" destOrd="0" presId="urn:microsoft.com/office/officeart/2005/8/layout/hChevron3"/>
    <dgm:cxn modelId="{FDE6C934-5B94-3C40-B816-F6A0D8A5A138}" type="presOf" srcId="{8E55212C-0E75-DF4E-BDBE-1B07D34D018C}" destId="{46DC36BC-4E93-414E-86F8-A2287AE272C3}" srcOrd="0" destOrd="0" presId="urn:microsoft.com/office/officeart/2005/8/layout/hChevron3"/>
    <dgm:cxn modelId="{9981F10C-5032-014B-9F20-DE8143026A10}" type="presParOf" srcId="{46DC36BC-4E93-414E-86F8-A2287AE272C3}" destId="{879B2843-6F66-E34E-BBFA-F5590AE210A0}" srcOrd="0" destOrd="0" presId="urn:microsoft.com/office/officeart/2005/8/layout/hChevron3"/>
    <dgm:cxn modelId="{5C78A4BD-4665-E240-95B9-A676DEF71974}" type="presParOf" srcId="{46DC36BC-4E93-414E-86F8-A2287AE272C3}" destId="{7DE0A523-C383-2348-A62D-D3221BCE570E}" srcOrd="1" destOrd="0" presId="urn:microsoft.com/office/officeart/2005/8/layout/hChevron3"/>
    <dgm:cxn modelId="{F1D643B4-C0A2-E44D-92A7-9FEB7181484E}" type="presParOf" srcId="{46DC36BC-4E93-414E-86F8-A2287AE272C3}" destId="{1F95CC04-83A6-074B-AADB-FEACCBA958E2}" srcOrd="2" destOrd="0" presId="urn:microsoft.com/office/officeart/2005/8/layout/hChevron3"/>
    <dgm:cxn modelId="{A649290E-D4D1-1B4A-833E-10C1C00EF2E7}" type="presParOf" srcId="{46DC36BC-4E93-414E-86F8-A2287AE272C3}" destId="{C9DD1D58-2E4C-D344-B65C-0B3F3FC22040}" srcOrd="3" destOrd="0" presId="urn:microsoft.com/office/officeart/2005/8/layout/hChevron3"/>
    <dgm:cxn modelId="{4AB6AC5C-B912-4141-9FE8-E8A203F24F7B}" type="presParOf" srcId="{46DC36BC-4E93-414E-86F8-A2287AE272C3}" destId="{FC9506A8-9E16-8549-8F54-2CD21A796D4B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31AE3-46EA-3E49-9201-B987F25EAB93}">
      <dsp:nvSpPr>
        <dsp:cNvPr id="0" name=""/>
        <dsp:cNvSpPr/>
      </dsp:nvSpPr>
      <dsp:spPr>
        <a:xfrm>
          <a:off x="3138067" y="3425"/>
          <a:ext cx="1680240" cy="109215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Gathering information on ECTS </a:t>
          </a:r>
        </a:p>
      </dsp:txBody>
      <dsp:txXfrm>
        <a:off x="3191382" y="56740"/>
        <a:ext cx="1573610" cy="985526"/>
      </dsp:txXfrm>
    </dsp:sp>
    <dsp:sp modelId="{B9E6C921-B182-384D-BE2D-84ECA64E1464}">
      <dsp:nvSpPr>
        <dsp:cNvPr id="0" name=""/>
        <dsp:cNvSpPr/>
      </dsp:nvSpPr>
      <dsp:spPr>
        <a:xfrm>
          <a:off x="1797669" y="549504"/>
          <a:ext cx="4361036" cy="4361036"/>
        </a:xfrm>
        <a:custGeom>
          <a:avLst/>
          <a:gdLst/>
          <a:ahLst/>
          <a:cxnLst/>
          <a:rect l="0" t="0" r="0" b="0"/>
          <a:pathLst>
            <a:path>
              <a:moveTo>
                <a:pt x="3032162" y="173191"/>
              </a:moveTo>
              <a:arcTo wR="2180518" hR="2180518" stAng="17579397" swAng="1959817"/>
            </a:path>
          </a:pathLst>
        </a:custGeom>
        <a:noFill/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AD824A-284D-AD4E-9F0F-D0AE8956AF32}">
      <dsp:nvSpPr>
        <dsp:cNvPr id="0" name=""/>
        <dsp:cNvSpPr/>
      </dsp:nvSpPr>
      <dsp:spPr>
        <a:xfrm>
          <a:off x="5211863" y="1510126"/>
          <a:ext cx="1680240" cy="109215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Preparing analysis of the imlementation </a:t>
          </a:r>
        </a:p>
      </dsp:txBody>
      <dsp:txXfrm>
        <a:off x="5265178" y="1563441"/>
        <a:ext cx="1573610" cy="985526"/>
      </dsp:txXfrm>
    </dsp:sp>
    <dsp:sp modelId="{A2974E45-0A69-CB4A-89FA-B0F41F031087}">
      <dsp:nvSpPr>
        <dsp:cNvPr id="0" name=""/>
        <dsp:cNvSpPr/>
      </dsp:nvSpPr>
      <dsp:spPr>
        <a:xfrm>
          <a:off x="1797669" y="549504"/>
          <a:ext cx="4361036" cy="4361036"/>
        </a:xfrm>
        <a:custGeom>
          <a:avLst/>
          <a:gdLst/>
          <a:ahLst/>
          <a:cxnLst/>
          <a:rect l="0" t="0" r="0" b="0"/>
          <a:pathLst>
            <a:path>
              <a:moveTo>
                <a:pt x="4358064" y="2066709"/>
              </a:moveTo>
              <a:arcTo wR="2180518" hR="2180518" stAng="21420491" swAng="2194980"/>
            </a:path>
          </a:pathLst>
        </a:custGeom>
        <a:noFill/>
        <a:ln w="1143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875E67-8EE3-4446-82A1-DA8019180B4C}">
      <dsp:nvSpPr>
        <dsp:cNvPr id="0" name=""/>
        <dsp:cNvSpPr/>
      </dsp:nvSpPr>
      <dsp:spPr>
        <a:xfrm>
          <a:off x="4419744" y="3948020"/>
          <a:ext cx="1680240" cy="109215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Preparing a pilot examples </a:t>
          </a:r>
        </a:p>
      </dsp:txBody>
      <dsp:txXfrm>
        <a:off x="4473059" y="4001335"/>
        <a:ext cx="1573610" cy="985526"/>
      </dsp:txXfrm>
    </dsp:sp>
    <dsp:sp modelId="{4BDC6921-EA15-754D-AEB0-27F8751D681E}">
      <dsp:nvSpPr>
        <dsp:cNvPr id="0" name=""/>
        <dsp:cNvSpPr/>
      </dsp:nvSpPr>
      <dsp:spPr>
        <a:xfrm>
          <a:off x="1797669" y="549504"/>
          <a:ext cx="4361036" cy="4361036"/>
        </a:xfrm>
        <a:custGeom>
          <a:avLst/>
          <a:gdLst/>
          <a:ahLst/>
          <a:cxnLst/>
          <a:rect l="0" t="0" r="0" b="0"/>
          <a:pathLst>
            <a:path>
              <a:moveTo>
                <a:pt x="2613422" y="4317631"/>
              </a:moveTo>
              <a:arcTo wR="2180518" hR="2180518" stAng="4712930" swAng="1374141"/>
            </a:path>
          </a:pathLst>
        </a:custGeom>
        <a:noFill/>
        <a:ln w="1143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1C6D6-4734-784A-BC44-51624092BD66}">
      <dsp:nvSpPr>
        <dsp:cNvPr id="0" name=""/>
        <dsp:cNvSpPr/>
      </dsp:nvSpPr>
      <dsp:spPr>
        <a:xfrm>
          <a:off x="1856391" y="3948020"/>
          <a:ext cx="1680240" cy="109215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5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5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Gathering information on CM programs  </a:t>
          </a:r>
        </a:p>
      </dsp:txBody>
      <dsp:txXfrm>
        <a:off x="1909706" y="4001335"/>
        <a:ext cx="1573610" cy="985526"/>
      </dsp:txXfrm>
    </dsp:sp>
    <dsp:sp modelId="{A0844252-6923-4B44-BC46-DB04E68FE436}">
      <dsp:nvSpPr>
        <dsp:cNvPr id="0" name=""/>
        <dsp:cNvSpPr/>
      </dsp:nvSpPr>
      <dsp:spPr>
        <a:xfrm>
          <a:off x="1797669" y="549504"/>
          <a:ext cx="4361036" cy="4361036"/>
        </a:xfrm>
        <a:custGeom>
          <a:avLst/>
          <a:gdLst/>
          <a:ahLst/>
          <a:cxnLst/>
          <a:rect l="0" t="0" r="0" b="0"/>
          <a:pathLst>
            <a:path>
              <a:moveTo>
                <a:pt x="364132" y="3386918"/>
              </a:moveTo>
              <a:arcTo wR="2180518" hR="2180518" stAng="8784529" swAng="2194980"/>
            </a:path>
          </a:pathLst>
        </a:custGeom>
        <a:noFill/>
        <a:ln w="1143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77AF26-6C91-9946-8EB4-3ADD5EF8349E}">
      <dsp:nvSpPr>
        <dsp:cNvPr id="0" name=""/>
        <dsp:cNvSpPr/>
      </dsp:nvSpPr>
      <dsp:spPr>
        <a:xfrm>
          <a:off x="1064271" y="1510126"/>
          <a:ext cx="1680240" cy="1092156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6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6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6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6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Signing agreements between partners</a:t>
          </a:r>
        </a:p>
      </dsp:txBody>
      <dsp:txXfrm>
        <a:off x="1117586" y="1563441"/>
        <a:ext cx="1573610" cy="985526"/>
      </dsp:txXfrm>
    </dsp:sp>
    <dsp:sp modelId="{DE92B5DE-1E52-9140-93A7-46558B90EBBF}">
      <dsp:nvSpPr>
        <dsp:cNvPr id="0" name=""/>
        <dsp:cNvSpPr/>
      </dsp:nvSpPr>
      <dsp:spPr>
        <a:xfrm>
          <a:off x="1797669" y="549504"/>
          <a:ext cx="4361036" cy="4361036"/>
        </a:xfrm>
        <a:custGeom>
          <a:avLst/>
          <a:gdLst/>
          <a:ahLst/>
          <a:cxnLst/>
          <a:rect l="0" t="0" r="0" b="0"/>
          <a:pathLst>
            <a:path>
              <a:moveTo>
                <a:pt x="380192" y="950279"/>
              </a:moveTo>
              <a:arcTo wR="2180518" hR="2180518" stAng="12860787" swAng="1959817"/>
            </a:path>
          </a:pathLst>
        </a:custGeom>
        <a:noFill/>
        <a:ln w="1143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3200A-97FB-F041-AED9-B8A007194F8C}">
      <dsp:nvSpPr>
        <dsp:cNvPr id="0" name=""/>
        <dsp:cNvSpPr/>
      </dsp:nvSpPr>
      <dsp:spPr>
        <a:xfrm>
          <a:off x="4212187" y="1281"/>
          <a:ext cx="961700" cy="96170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Application</a:t>
          </a:r>
        </a:p>
      </dsp:txBody>
      <dsp:txXfrm>
        <a:off x="4212187" y="1281"/>
        <a:ext cx="961700" cy="961700"/>
      </dsp:txXfrm>
    </dsp:sp>
    <dsp:sp modelId="{4A74C76E-21A9-7B44-B233-6A8AB2477753}">
      <dsp:nvSpPr>
        <dsp:cNvPr id="0" name=""/>
        <dsp:cNvSpPr/>
      </dsp:nvSpPr>
      <dsp:spPr>
        <a:xfrm>
          <a:off x="1062387" y="90279"/>
          <a:ext cx="5364056" cy="5364056"/>
        </a:xfrm>
        <a:prstGeom prst="circularArrow">
          <a:avLst>
            <a:gd name="adj1" fmla="val 3496"/>
            <a:gd name="adj2" fmla="val 216763"/>
            <a:gd name="adj3" fmla="val 19270266"/>
            <a:gd name="adj4" fmla="val 18312971"/>
            <a:gd name="adj5" fmla="val 407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278D7D-6FAC-6D4F-ADB6-F1E603504F1A}">
      <dsp:nvSpPr>
        <dsp:cNvPr id="0" name=""/>
        <dsp:cNvSpPr/>
      </dsp:nvSpPr>
      <dsp:spPr>
        <a:xfrm>
          <a:off x="5553741" y="1342835"/>
          <a:ext cx="961700" cy="961700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Competition</a:t>
          </a:r>
        </a:p>
      </dsp:txBody>
      <dsp:txXfrm>
        <a:off x="5553741" y="1342835"/>
        <a:ext cx="961700" cy="961700"/>
      </dsp:txXfrm>
    </dsp:sp>
    <dsp:sp modelId="{8DFE1A85-CF05-7C43-8744-3D1B9949EB08}">
      <dsp:nvSpPr>
        <dsp:cNvPr id="0" name=""/>
        <dsp:cNvSpPr/>
      </dsp:nvSpPr>
      <dsp:spPr>
        <a:xfrm>
          <a:off x="1062387" y="90279"/>
          <a:ext cx="5364056" cy="5364056"/>
        </a:xfrm>
        <a:prstGeom prst="circularArrow">
          <a:avLst>
            <a:gd name="adj1" fmla="val 3496"/>
            <a:gd name="adj2" fmla="val 216763"/>
            <a:gd name="adj3" fmla="val 435865"/>
            <a:gd name="adj4" fmla="val 20947371"/>
            <a:gd name="adj5" fmla="val 407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F03F42-761E-F84D-9831-3D87A45E5727}">
      <dsp:nvSpPr>
        <dsp:cNvPr id="0" name=""/>
        <dsp:cNvSpPr/>
      </dsp:nvSpPr>
      <dsp:spPr>
        <a:xfrm>
          <a:off x="5553741" y="3240079"/>
          <a:ext cx="961700" cy="961700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Agreements signed</a:t>
          </a:r>
        </a:p>
      </dsp:txBody>
      <dsp:txXfrm>
        <a:off x="5553741" y="3240079"/>
        <a:ext cx="961700" cy="961700"/>
      </dsp:txXfrm>
    </dsp:sp>
    <dsp:sp modelId="{CBC13B04-C8FD-8642-B2E6-E7BF7318E91A}">
      <dsp:nvSpPr>
        <dsp:cNvPr id="0" name=""/>
        <dsp:cNvSpPr/>
      </dsp:nvSpPr>
      <dsp:spPr>
        <a:xfrm>
          <a:off x="1062387" y="90279"/>
          <a:ext cx="5364056" cy="5364056"/>
        </a:xfrm>
        <a:prstGeom prst="circularArrow">
          <a:avLst>
            <a:gd name="adj1" fmla="val 3496"/>
            <a:gd name="adj2" fmla="val 216763"/>
            <a:gd name="adj3" fmla="val 3070266"/>
            <a:gd name="adj4" fmla="val 2112971"/>
            <a:gd name="adj5" fmla="val 407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09AA4B-A615-114E-BA3D-7A3B30630913}">
      <dsp:nvSpPr>
        <dsp:cNvPr id="0" name=""/>
        <dsp:cNvSpPr/>
      </dsp:nvSpPr>
      <dsp:spPr>
        <a:xfrm>
          <a:off x="4212187" y="4581633"/>
          <a:ext cx="961700" cy="961700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Start </a:t>
          </a:r>
        </a:p>
      </dsp:txBody>
      <dsp:txXfrm>
        <a:off x="4212187" y="4581633"/>
        <a:ext cx="961700" cy="961700"/>
      </dsp:txXfrm>
    </dsp:sp>
    <dsp:sp modelId="{0B994008-F4F2-EB40-A8F5-E116D9E39F1D}">
      <dsp:nvSpPr>
        <dsp:cNvPr id="0" name=""/>
        <dsp:cNvSpPr/>
      </dsp:nvSpPr>
      <dsp:spPr>
        <a:xfrm>
          <a:off x="1062387" y="90279"/>
          <a:ext cx="5364056" cy="5364056"/>
        </a:xfrm>
        <a:prstGeom prst="circularArrow">
          <a:avLst>
            <a:gd name="adj1" fmla="val 3496"/>
            <a:gd name="adj2" fmla="val 216763"/>
            <a:gd name="adj3" fmla="val 5835865"/>
            <a:gd name="adj4" fmla="val 4747371"/>
            <a:gd name="adj5" fmla="val 4079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5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5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2ABFD1B-2BEC-4E46-81A7-9DF21F57E0AE}">
      <dsp:nvSpPr>
        <dsp:cNvPr id="0" name=""/>
        <dsp:cNvSpPr/>
      </dsp:nvSpPr>
      <dsp:spPr>
        <a:xfrm>
          <a:off x="2314943" y="4581633"/>
          <a:ext cx="961700" cy="961700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Reporting </a:t>
          </a:r>
        </a:p>
      </dsp:txBody>
      <dsp:txXfrm>
        <a:off x="2314943" y="4581633"/>
        <a:ext cx="961700" cy="961700"/>
      </dsp:txXfrm>
    </dsp:sp>
    <dsp:sp modelId="{C558D7DD-1861-7442-86EB-A8890E6BD1A4}">
      <dsp:nvSpPr>
        <dsp:cNvPr id="0" name=""/>
        <dsp:cNvSpPr/>
      </dsp:nvSpPr>
      <dsp:spPr>
        <a:xfrm>
          <a:off x="1062387" y="90279"/>
          <a:ext cx="5364056" cy="5364056"/>
        </a:xfrm>
        <a:prstGeom prst="circularArrow">
          <a:avLst>
            <a:gd name="adj1" fmla="val 3496"/>
            <a:gd name="adj2" fmla="val 216763"/>
            <a:gd name="adj3" fmla="val 8470266"/>
            <a:gd name="adj4" fmla="val 7512971"/>
            <a:gd name="adj5" fmla="val 4079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6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6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6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6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5958077-9563-E141-ACDB-F547021EFB18}">
      <dsp:nvSpPr>
        <dsp:cNvPr id="0" name=""/>
        <dsp:cNvSpPr/>
      </dsp:nvSpPr>
      <dsp:spPr>
        <a:xfrm>
          <a:off x="973389" y="3240079"/>
          <a:ext cx="961700" cy="961700"/>
        </a:xfrm>
        <a:prstGeom prst="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Quality plan and control</a:t>
          </a:r>
        </a:p>
      </dsp:txBody>
      <dsp:txXfrm>
        <a:off x="973389" y="3240079"/>
        <a:ext cx="961700" cy="961700"/>
      </dsp:txXfrm>
    </dsp:sp>
    <dsp:sp modelId="{24D70173-A6C1-0A4A-A6B6-D77161598F64}">
      <dsp:nvSpPr>
        <dsp:cNvPr id="0" name=""/>
        <dsp:cNvSpPr/>
      </dsp:nvSpPr>
      <dsp:spPr>
        <a:xfrm>
          <a:off x="1062387" y="90279"/>
          <a:ext cx="5364056" cy="5364056"/>
        </a:xfrm>
        <a:prstGeom prst="circularArrow">
          <a:avLst>
            <a:gd name="adj1" fmla="val 3496"/>
            <a:gd name="adj2" fmla="val 216763"/>
            <a:gd name="adj3" fmla="val 11235865"/>
            <a:gd name="adj4" fmla="val 10147371"/>
            <a:gd name="adj5" fmla="val 407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377838D-8FB6-DD4D-B46D-BCABDA9EA92F}">
      <dsp:nvSpPr>
        <dsp:cNvPr id="0" name=""/>
        <dsp:cNvSpPr/>
      </dsp:nvSpPr>
      <dsp:spPr>
        <a:xfrm>
          <a:off x="973389" y="1342835"/>
          <a:ext cx="961700" cy="961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Current </a:t>
          </a:r>
          <a:endParaRPr lang="en-US" sz="1300" kern="1200" dirty="0"/>
        </a:p>
      </dsp:txBody>
      <dsp:txXfrm>
        <a:off x="973389" y="1342835"/>
        <a:ext cx="961700" cy="961700"/>
      </dsp:txXfrm>
    </dsp:sp>
    <dsp:sp modelId="{B3CC9B5F-AF9A-D440-BC4E-67A4F2651C3E}">
      <dsp:nvSpPr>
        <dsp:cNvPr id="0" name=""/>
        <dsp:cNvSpPr/>
      </dsp:nvSpPr>
      <dsp:spPr>
        <a:xfrm>
          <a:off x="1062387" y="90279"/>
          <a:ext cx="5364056" cy="5364056"/>
        </a:xfrm>
        <a:prstGeom prst="circularArrow">
          <a:avLst>
            <a:gd name="adj1" fmla="val 3496"/>
            <a:gd name="adj2" fmla="val 216763"/>
            <a:gd name="adj3" fmla="val 13870266"/>
            <a:gd name="adj4" fmla="val 12912971"/>
            <a:gd name="adj5" fmla="val 407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7B9B59-DC8E-DF45-BC4A-57198B500EBA}">
      <dsp:nvSpPr>
        <dsp:cNvPr id="0" name=""/>
        <dsp:cNvSpPr/>
      </dsp:nvSpPr>
      <dsp:spPr>
        <a:xfrm>
          <a:off x="2314943" y="1281"/>
          <a:ext cx="961700" cy="961700"/>
        </a:xfrm>
        <a:prstGeom prst="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Idea</a:t>
          </a:r>
        </a:p>
      </dsp:txBody>
      <dsp:txXfrm>
        <a:off x="2314943" y="1281"/>
        <a:ext cx="961700" cy="961700"/>
      </dsp:txXfrm>
    </dsp:sp>
    <dsp:sp modelId="{D7B5D7F6-42BE-024D-AB2D-937D40507215}">
      <dsp:nvSpPr>
        <dsp:cNvPr id="0" name=""/>
        <dsp:cNvSpPr/>
      </dsp:nvSpPr>
      <dsp:spPr>
        <a:xfrm>
          <a:off x="1062387" y="90279"/>
          <a:ext cx="5364056" cy="5364056"/>
        </a:xfrm>
        <a:prstGeom prst="circularArrow">
          <a:avLst>
            <a:gd name="adj1" fmla="val 3496"/>
            <a:gd name="adj2" fmla="val 216763"/>
            <a:gd name="adj3" fmla="val 16635865"/>
            <a:gd name="adj4" fmla="val 15547371"/>
            <a:gd name="adj5" fmla="val 407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B2843-6F66-E34E-BBFA-F5590AE210A0}">
      <dsp:nvSpPr>
        <dsp:cNvPr id="0" name=""/>
        <dsp:cNvSpPr/>
      </dsp:nvSpPr>
      <dsp:spPr>
        <a:xfrm>
          <a:off x="2503" y="0"/>
          <a:ext cx="3932856" cy="42174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l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l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l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1</a:t>
          </a:r>
          <a:r>
            <a:rPr lang="en-US" sz="1900" kern="1200" baseline="30000" dirty="0"/>
            <a:t>st</a:t>
          </a:r>
          <a:r>
            <a:rPr lang="en-US" sz="1900" kern="1200" dirty="0"/>
            <a:t> meeting</a:t>
          </a:r>
          <a:endParaRPr lang="ru-RU" sz="1900" kern="1200" dirty="0"/>
        </a:p>
      </dsp:txBody>
      <dsp:txXfrm>
        <a:off x="2503" y="0"/>
        <a:ext cx="3827420" cy="421743"/>
      </dsp:txXfrm>
    </dsp:sp>
    <dsp:sp modelId="{1F95CC04-83A6-074B-AADB-FEACCBA958E2}">
      <dsp:nvSpPr>
        <dsp:cNvPr id="0" name=""/>
        <dsp:cNvSpPr/>
      </dsp:nvSpPr>
      <dsp:spPr>
        <a:xfrm>
          <a:off x="3383391" y="0"/>
          <a:ext cx="2759840" cy="42174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l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l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l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Reports</a:t>
          </a:r>
          <a:endParaRPr lang="ru-RU" sz="1900" kern="1200" dirty="0"/>
        </a:p>
      </dsp:txBody>
      <dsp:txXfrm>
        <a:off x="3594263" y="0"/>
        <a:ext cx="2338097" cy="421743"/>
      </dsp:txXfrm>
    </dsp:sp>
    <dsp:sp modelId="{FC9506A8-9E16-8549-8F54-2CD21A796D4B}">
      <dsp:nvSpPr>
        <dsp:cNvPr id="0" name=""/>
        <dsp:cNvSpPr/>
      </dsp:nvSpPr>
      <dsp:spPr>
        <a:xfrm>
          <a:off x="5591264" y="0"/>
          <a:ext cx="1794669" cy="42174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l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l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l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2</a:t>
          </a:r>
          <a:r>
            <a:rPr lang="en-US" sz="1900" kern="1200" baseline="30000" dirty="0"/>
            <a:t>nd</a:t>
          </a:r>
          <a:r>
            <a:rPr lang="en-US" sz="1900" kern="1200" dirty="0"/>
            <a:t> meeting</a:t>
          </a:r>
          <a:endParaRPr lang="ru-RU" sz="1900" kern="1200" dirty="0"/>
        </a:p>
      </dsp:txBody>
      <dsp:txXfrm>
        <a:off x="5802136" y="0"/>
        <a:ext cx="1372926" cy="421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A5B5037-1425-4C1E-AA49-BA93B0411F42}" type="datetimeFigureOut">
              <a:rPr lang="en-US"/>
              <a:pPr>
                <a:defRPr/>
              </a:pPr>
              <a:t>10/18/18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E878198-3603-4645-87AE-8CD484998C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3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43FC25-B9DB-4287-944B-21FC73DE70AC}" type="datetimeFigureOut">
              <a:rPr lang="en-US"/>
              <a:pPr>
                <a:defRPr/>
              </a:pPr>
              <a:t>10/18/18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D9553A-7F1B-40AD-8A22-C045CE861C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0453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D9553A-7F1B-40AD-8A22-C045CE861C4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79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07199E4-5D80-41EB-8D24-D15C95FAFEBC}" type="datetimeFigureOut">
              <a:rPr lang="en-US"/>
              <a:pPr>
                <a:defRPr/>
              </a:pPr>
              <a:t>10/18/18</a:t>
            </a:fld>
            <a:endParaRPr dirty="0"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dirty="0"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DE37F16-487F-45D1-8356-054A3D580CA9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F2252-228B-4C62-9812-71EEF2D45718}" type="datetimeFigureOut">
              <a:rPr lang="en-US"/>
              <a:pPr>
                <a:defRPr/>
              </a:pPr>
              <a:t>10/18/18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F0864-F31A-4EB3-BA3E-8907B80EE0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79E6259-46A8-46AA-980D-023729ACA1B4}" type="datetimeFigureOut">
              <a:rPr lang="en-US"/>
              <a:pPr>
                <a:defRPr/>
              </a:pPr>
              <a:t>10/18/18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DD4F046F-8AD5-4059-8120-81CDB59DAA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D7775-5DFD-447A-87A9-E173BBCE45CF}" type="datetimeFigureOut">
              <a:rPr lang="en-US"/>
              <a:pPr>
                <a:defRPr/>
              </a:pPr>
              <a:t>10/18/18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3F4F3-2818-4AB6-AB32-6E19B11C14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48702FAD-6905-4508-BDA4-5A14B9EA0C70}" type="datetimeFigureOut">
              <a:rPr lang="en-US"/>
              <a:pPr>
                <a:defRPr/>
              </a:pPr>
              <a:t>10/18/18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F5DF90-A46E-4CE0-A1B9-DA02213A4A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A69ED-BF33-47B4-9930-CE88B7AE0C63}" type="datetimeFigureOut">
              <a:rPr lang="en-US"/>
              <a:pPr>
                <a:defRPr/>
              </a:pPr>
              <a:t>10/18/18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CB6BB-2E60-4D2B-9A10-2FA43F1F22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3822C-AB0B-46DC-AFCD-6DB64C0AE0BF}" type="datetimeFigureOut">
              <a:rPr lang="en-US"/>
              <a:pPr>
                <a:defRPr/>
              </a:pPr>
              <a:t>10/18/18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74A4E-C5BE-4470-A801-C95BFE22F9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64311-EAE4-4325-822E-1C914EAF3FAF}" type="datetimeFigureOut">
              <a:rPr lang="en-US"/>
              <a:pPr>
                <a:defRPr/>
              </a:pPr>
              <a:t>10/18/18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B8420-250D-48D5-8D8F-029CED42F5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254E8-B39C-4118-B6A8-75C1C6A4EC87}" type="datetimeFigureOut">
              <a:rPr lang="en-US"/>
              <a:pPr>
                <a:defRPr/>
              </a:pPr>
              <a:t>10/18/18</a:t>
            </a:fld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4C673-7C7F-40A6-B3CD-551ADCB13E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4DB46-79B2-4CC3-B011-4B4A5AF29C7A}" type="datetimeFigureOut">
              <a:rPr lang="en-US"/>
              <a:pPr>
                <a:defRPr/>
              </a:pPr>
              <a:t>10/18/18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FB844-AD95-46A9-BFF9-48CC802FED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96CBF98-89B4-43ED-A072-F6F3DCB6A808}" type="datetimeFigureOut">
              <a:rPr lang="en-US"/>
              <a:pPr>
                <a:defRPr/>
              </a:pPr>
              <a:t>10/18/18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8360D8C-53E2-498F-9704-ADFB9F6C11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4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latin typeface="Arial" charset="0"/>
                <a:cs typeface="+mn-cs"/>
              </a:defRPr>
            </a:lvl1pPr>
            <a:extLst/>
          </a:lstStyle>
          <a:p>
            <a:pPr>
              <a:defRPr/>
            </a:pPr>
            <a:fld id="{4AACED06-7440-4C29-861E-1A8655893496}" type="datetimeFigureOut">
              <a:rPr lang="en-US"/>
              <a:pPr>
                <a:defRPr/>
              </a:pPr>
              <a:t>10/18/18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  <a:cs typeface="+mn-cs"/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  <a:cs typeface="+mn-cs"/>
              </a:defRPr>
            </a:lvl1pPr>
            <a:extLst/>
          </a:lstStyle>
          <a:p>
            <a:pPr>
              <a:defRPr/>
            </a:pPr>
            <a:fld id="{01A54591-EC98-4B3C-A577-0F6A006C25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72" r:id="rId2"/>
    <p:sldLayoutId id="2147483780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81" r:id="rId9"/>
    <p:sldLayoutId id="2147483778" r:id="rId10"/>
    <p:sldLayoutId id="2147483782" r:id="rId11"/>
  </p:sldLayoutIdLst>
  <p:transition spd="slow">
    <p:wipe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hyperlink" Target="http://www.zeemaps.com/view?group=2420708&amp;x=40.107414&amp;y=50.404796&amp;z=1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0749" y="-315416"/>
            <a:ext cx="6572254" cy="249862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sz="6600" dirty="0"/>
              <a:t/>
            </a:r>
            <a:br>
              <a:rPr lang="en-CA" sz="6600" dirty="0"/>
            </a:br>
            <a:endParaRPr lang="en-CA" sz="6600" dirty="0"/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2540749" y="2999337"/>
            <a:ext cx="5929312" cy="1960563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CA" sz="3200" dirty="0" smtClean="0"/>
              <a:t>Dissemination </a:t>
            </a:r>
            <a:r>
              <a:rPr lang="en-CA" sz="3200" dirty="0"/>
              <a:t>Conference</a:t>
            </a:r>
          </a:p>
          <a:p>
            <a:pPr algn="ctr" eaLnBrk="1" hangingPunct="1"/>
            <a:endParaRPr lang="en-US" sz="2800" dirty="0"/>
          </a:p>
          <a:p>
            <a:pPr algn="ctr" eaLnBrk="1" hangingPunct="1"/>
            <a:endParaRPr lang="en-US" sz="2800" dirty="0"/>
          </a:p>
          <a:p>
            <a:pPr algn="ctr" eaLnBrk="1" hangingPunct="1"/>
            <a:r>
              <a:rPr lang="en-US" sz="2800" dirty="0" smtClean="0"/>
              <a:t>Khazar </a:t>
            </a:r>
            <a:r>
              <a:rPr lang="en-US" sz="2800" dirty="0" smtClean="0"/>
              <a:t>University </a:t>
            </a:r>
            <a:endParaRPr lang="en-US" sz="2800" dirty="0"/>
          </a:p>
          <a:p>
            <a:pPr algn="ctr" eaLnBrk="1" hangingPunct="1"/>
            <a:r>
              <a:rPr lang="en-US" sz="2800" dirty="0" smtClean="0"/>
              <a:t>19</a:t>
            </a:r>
            <a:r>
              <a:rPr lang="en-US" sz="2800" dirty="0" smtClean="0"/>
              <a:t> </a:t>
            </a:r>
            <a:r>
              <a:rPr lang="en-US" sz="2800" dirty="0"/>
              <a:t>October 2018</a:t>
            </a:r>
            <a:endParaRPr lang="az-Latn-AZ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F82DE9-C1B2-4EE8-8825-6A21B436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99"/>
            <a:ext cx="3672408" cy="2206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219365-6842-4AA8-9C27-7C06C3403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18" y="931071"/>
            <a:ext cx="2859785" cy="587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ABC371-B2F9-4C85-ADB0-1AD7017869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7" y="397930"/>
            <a:ext cx="1799386" cy="178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191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04908288"/>
              </p:ext>
            </p:extLst>
          </p:nvPr>
        </p:nvGraphicFramePr>
        <p:xfrm>
          <a:off x="179512" y="1052736"/>
          <a:ext cx="748883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13681" y="69587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2" y="1988840"/>
            <a:ext cx="829444" cy="8452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9pPr>
            <a:extLst/>
          </a:lstStyle>
          <a:p>
            <a:r>
              <a:rPr lang="en-US" dirty="0" smtClean="0"/>
              <a:t>Project lifecycle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6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167" y="600672"/>
            <a:ext cx="7886700" cy="66648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Assurance and monitoring 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425" y="2161984"/>
            <a:ext cx="328883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Monitoring and Quality Control Team (IMQCT)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0187" y="2158840"/>
            <a:ext cx="32805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Quality Control Team 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(EQCT)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624735" y="3556665"/>
            <a:ext cx="1061357" cy="35841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0937" y="4148698"/>
            <a:ext cx="4065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WUELS </a:t>
            </a:r>
            <a:r>
              <a:rPr lang="en-US" dirty="0"/>
              <a:t>will prepare the General Plan for IMQCT, each partner will perform an internal quality report under the coordination of the SC member</a:t>
            </a:r>
            <a:endParaRPr lang="ru-RU" i="1" dirty="0"/>
          </a:p>
        </p:txBody>
      </p:sp>
      <p:sp>
        <p:nvSpPr>
          <p:cNvPr id="8" name="Стрелка вниз 7"/>
          <p:cNvSpPr/>
          <p:nvPr/>
        </p:nvSpPr>
        <p:spPr>
          <a:xfrm>
            <a:off x="6249759" y="3556665"/>
            <a:ext cx="1061357" cy="35841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416879" y="4356244"/>
            <a:ext cx="4727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EQCT will be performed by an expert subcontracted by UNIVAQ.</a:t>
            </a:r>
            <a:endParaRPr lang="ru-RU" i="1" dirty="0"/>
          </a:p>
        </p:txBody>
      </p:sp>
      <p:sp>
        <p:nvSpPr>
          <p:cNvPr id="10" name="Двойная стрелка влево/вправо 9"/>
          <p:cNvSpPr/>
          <p:nvPr/>
        </p:nvSpPr>
        <p:spPr>
          <a:xfrm>
            <a:off x="3940149" y="2442885"/>
            <a:ext cx="1134836" cy="588917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44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9212" y="332656"/>
            <a:ext cx="9144000" cy="740983"/>
          </a:xfrm>
        </p:spPr>
        <p:txBody>
          <a:bodyPr>
            <a:noAutofit/>
          </a:bodyPr>
          <a:lstStyle/>
          <a:p>
            <a:pPr marL="40958" algn="ctr">
              <a:spcAft>
                <a:spcPts val="0"/>
              </a:spcAft>
              <a:tabLst>
                <a:tab pos="108585" algn="l"/>
              </a:tabLst>
            </a:pPr>
            <a:r>
              <a:rPr lang="en-GB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WP1:  Data collection (Preparation)</a:t>
            </a:r>
            <a:endParaRPr lang="ru-RU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84912" y="1484785"/>
            <a:ext cx="8473240" cy="36647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958">
              <a:tabLst>
                <a:tab pos="108585" algn="l"/>
              </a:tabLst>
            </a:pPr>
            <a:r>
              <a:rPr lang="en-GB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it-IT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1.1. Share of information on the 13 (5EU and 8PC) Framework of Qualifications,  credit systems, level of application of ECTS system.</a:t>
            </a:r>
          </a:p>
          <a:p>
            <a:pPr marL="40958">
              <a:tabLst>
                <a:tab pos="108585" algn="l"/>
              </a:tabLst>
            </a:pPr>
            <a:endParaRPr lang="it-IT" sz="27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958">
              <a:tabLst>
                <a:tab pos="108585" algn="l"/>
              </a:tabLst>
            </a:pPr>
            <a:endParaRPr lang="it-IT" sz="27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958">
              <a:tabLst>
                <a:tab pos="108585" algn="l"/>
              </a:tabLst>
            </a:pPr>
            <a:r>
              <a:rPr lang="it-IT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it-IT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1.2. Knowledge of recognition methodology used in each PC institution, within existing EMA2 projects.</a:t>
            </a:r>
            <a:r>
              <a:rPr lang="en-US" sz="2700" b="1" dirty="0"/>
              <a:t/>
            </a:r>
            <a:br>
              <a:rPr lang="en-US" sz="2700" b="1" dirty="0"/>
            </a:b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35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90826"/>
            <a:ext cx="9144000" cy="740983"/>
          </a:xfrm>
        </p:spPr>
        <p:txBody>
          <a:bodyPr>
            <a:noAutofit/>
          </a:bodyPr>
          <a:lstStyle/>
          <a:p>
            <a:pPr marL="40958" algn="ctr">
              <a:spcAft>
                <a:spcPts val="0"/>
              </a:spcAft>
              <a:tabLst>
                <a:tab pos="108585" algn="l"/>
              </a:tabLst>
            </a:pPr>
            <a:r>
              <a:rPr lang="en-GB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WP2:  Organization of study visit (Development)</a:t>
            </a:r>
            <a:endParaRPr lang="ru-RU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84912" y="2030329"/>
            <a:ext cx="7067408" cy="311918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2700" dirty="0">
                <a:latin typeface="+mn-lt"/>
              </a:rPr>
              <a:t>2.1. Staff selection criteria and pilot group identification  in each PC university. </a:t>
            </a:r>
            <a:endParaRPr lang="it-IT" sz="2700" dirty="0">
              <a:latin typeface="+mn-lt"/>
            </a:endParaRPr>
          </a:p>
          <a:p>
            <a:endParaRPr lang="en-GB" sz="2700" dirty="0">
              <a:latin typeface="+mn-lt"/>
            </a:endParaRPr>
          </a:p>
          <a:p>
            <a:r>
              <a:rPr lang="en-GB" sz="2700" dirty="0">
                <a:latin typeface="+mn-lt"/>
              </a:rPr>
              <a:t>2.2. Training in EU of staff pilot group.  </a:t>
            </a:r>
            <a:endParaRPr lang="it-IT" sz="2700" dirty="0">
              <a:latin typeface="+mn-lt"/>
            </a:endParaRPr>
          </a:p>
          <a:p>
            <a:pPr marL="40958">
              <a:tabLst>
                <a:tab pos="108585" algn="l"/>
              </a:tabLst>
            </a:pP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077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2761" y="692696"/>
            <a:ext cx="9144000" cy="740983"/>
          </a:xfrm>
        </p:spPr>
        <p:txBody>
          <a:bodyPr>
            <a:noAutofit/>
          </a:bodyPr>
          <a:lstStyle/>
          <a:p>
            <a:pPr marL="40958" algn="ctr">
              <a:spcAft>
                <a:spcPts val="0"/>
              </a:spcAft>
              <a:tabLst>
                <a:tab pos="108585" algn="l"/>
              </a:tabLst>
            </a:pPr>
            <a:r>
              <a:rPr lang="en-GB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WP3: Enhancement of staff skills and strategy development (Development)</a:t>
            </a:r>
            <a:endParaRPr lang="ru-RU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1700809"/>
            <a:ext cx="7776864" cy="38884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3.1</a:t>
            </a:r>
            <a:r>
              <a:rPr lang="en-US" sz="2700" dirty="0">
                <a:latin typeface="+mn-lt"/>
              </a:rPr>
              <a:t>. Constitution of a permanent Local Team in each PC university and preparation of the first draft of  the comparative  scheme between local credit system and ECTS.</a:t>
            </a:r>
          </a:p>
          <a:p>
            <a:endParaRPr lang="en-US" sz="2700" dirty="0">
              <a:latin typeface="+mn-lt"/>
            </a:endParaRPr>
          </a:p>
          <a:p>
            <a:r>
              <a:rPr lang="en-US" sz="2700" dirty="0">
                <a:latin typeface="+mn-lt"/>
              </a:rPr>
              <a:t>3.2. Comparative scheme reviewed and officially agreed during the first regional meeting.</a:t>
            </a:r>
            <a:r>
              <a:rPr lang="en-GB" sz="2700" dirty="0">
                <a:latin typeface="+mn-lt"/>
              </a:rPr>
              <a:t>  </a:t>
            </a:r>
            <a:endParaRPr lang="it-IT" sz="2700" dirty="0">
              <a:latin typeface="+mn-lt"/>
            </a:endParaRPr>
          </a:p>
          <a:p>
            <a:pPr marL="40958">
              <a:tabLst>
                <a:tab pos="108585" algn="l"/>
              </a:tabLst>
            </a:pP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969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90826"/>
            <a:ext cx="9144000" cy="740983"/>
          </a:xfrm>
        </p:spPr>
        <p:txBody>
          <a:bodyPr>
            <a:noAutofit/>
          </a:bodyPr>
          <a:lstStyle/>
          <a:p>
            <a:pPr marL="40958" algn="ctr">
              <a:spcAft>
                <a:spcPts val="0"/>
              </a:spcAft>
              <a:tabLst>
                <a:tab pos="108585" algn="l"/>
              </a:tabLst>
            </a:pPr>
            <a:r>
              <a:rPr lang="en-GB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WP4: Pilot degree courses adaptation (Development)</a:t>
            </a:r>
            <a:endParaRPr lang="ru-RU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84912" y="1714500"/>
            <a:ext cx="7571464" cy="437879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958">
              <a:spcAft>
                <a:spcPts val="0"/>
              </a:spcAft>
              <a:tabLst>
                <a:tab pos="108585" algn="l"/>
              </a:tabLst>
            </a:pPr>
            <a:r>
              <a:rPr lang="en-GB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4.1.  Identification of 5 fields of study and description of profiles, by general and specific LOs.</a:t>
            </a: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endParaRPr lang="it-IT" sz="27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4.2. Allocation of ECTS to each Module. </a:t>
            </a: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endParaRPr lang="it-IT" sz="27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4.3. Data on Students’ performances for these modules in the last 3 years .</a:t>
            </a: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endParaRPr lang="it-IT" sz="27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4.4. Synoptic scheme of grade systems and Manual for the correct transfer of grades.</a:t>
            </a:r>
            <a:endParaRPr lang="it-IT" sz="27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700" dirty="0">
                <a:latin typeface="+mn-lt"/>
              </a:rPr>
              <a:t>  </a:t>
            </a:r>
            <a:endParaRPr lang="it-IT" sz="2700" dirty="0">
              <a:latin typeface="+mn-lt"/>
            </a:endParaRPr>
          </a:p>
          <a:p>
            <a:pPr marL="40958">
              <a:tabLst>
                <a:tab pos="108585" algn="l"/>
              </a:tabLst>
            </a:pP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26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476672"/>
            <a:ext cx="9144000" cy="740983"/>
          </a:xfrm>
        </p:spPr>
        <p:txBody>
          <a:bodyPr>
            <a:noAutofit/>
          </a:bodyPr>
          <a:lstStyle/>
          <a:p>
            <a:pPr marL="40958" algn="ctr">
              <a:spcAft>
                <a:spcPts val="0"/>
              </a:spcAft>
              <a:tabLst>
                <a:tab pos="108585" algn="l"/>
              </a:tabLst>
            </a:pPr>
            <a:r>
              <a:rPr lang="en-GB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WP5: Quality Control and Monitoring</a:t>
            </a:r>
            <a:endParaRPr lang="ru-RU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1412776"/>
            <a:ext cx="7283432" cy="38170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958">
              <a:spcAft>
                <a:spcPts val="0"/>
              </a:spcAft>
              <a:tabLst>
                <a:tab pos="108585" algn="l"/>
              </a:tabLst>
            </a:pP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5.1. Definition of Quality Control and Monitoring strategy and tools.</a:t>
            </a: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endParaRPr lang="it-IT" sz="27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5.2. Four evaluation reports by the independent evaluator.</a:t>
            </a: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endParaRPr lang="it-IT" sz="27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5.3. Financial Auditing report.</a:t>
            </a:r>
            <a:endParaRPr lang="it-IT" sz="27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65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188640"/>
            <a:ext cx="9144000" cy="740983"/>
          </a:xfrm>
        </p:spPr>
        <p:txBody>
          <a:bodyPr>
            <a:noAutofit/>
          </a:bodyPr>
          <a:lstStyle/>
          <a:p>
            <a:pPr marL="40958" algn="ctr">
              <a:spcAft>
                <a:spcPts val="0"/>
              </a:spcAft>
              <a:tabLst>
                <a:tab pos="108585" algn="l"/>
              </a:tabLst>
            </a:pPr>
            <a:r>
              <a:rPr lang="en-GB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WP6: Dissemination Strategy and Tools</a:t>
            </a:r>
            <a:endParaRPr lang="ru-RU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484784"/>
            <a:ext cx="7812360" cy="465798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958">
              <a:spcAft>
                <a:spcPts val="0"/>
              </a:spcAft>
              <a:tabLst>
                <a:tab pos="108585" algn="l"/>
              </a:tabLst>
            </a:pP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6.1. Dissemination and Sustainability strategy, production of dissemination material</a:t>
            </a: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endParaRPr lang="it-IT" sz="27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6.2. </a:t>
            </a:r>
            <a:r>
              <a:rPr lang="en-GB" sz="27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Awareness </a:t>
            </a: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arising on recognition issues through workshops  and project website.</a:t>
            </a: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endParaRPr lang="it-IT" sz="27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6.3. Dissemination of new competence to other institutions. Agreements among PC and EU PPs for continuation of cooperation within “Credit Mobility” projects. Website preparation and updating.</a:t>
            </a: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endParaRPr lang="it-IT" sz="27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6.4. Involvement of national Authorities (8 Regional meetings).</a:t>
            </a:r>
            <a:endParaRPr lang="it-IT" sz="27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3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740983"/>
          </a:xfrm>
        </p:spPr>
        <p:txBody>
          <a:bodyPr>
            <a:noAutofit/>
          </a:bodyPr>
          <a:lstStyle/>
          <a:p>
            <a:pPr marL="40958" algn="ctr">
              <a:spcAft>
                <a:spcPts val="0"/>
              </a:spcAft>
              <a:tabLst>
                <a:tab pos="108585" algn="l"/>
              </a:tabLst>
            </a:pPr>
            <a:r>
              <a:rPr lang="en-GB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WP7: Management of the project</a:t>
            </a:r>
            <a:endParaRPr lang="ru-RU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1289663"/>
            <a:ext cx="7352152" cy="434941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958">
              <a:spcAft>
                <a:spcPts val="0"/>
              </a:spcAft>
              <a:tabLst>
                <a:tab pos="108585" algn="l"/>
              </a:tabLst>
            </a:pP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7.1. Project management structure and body: financial flows and coordination strategy. </a:t>
            </a: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endParaRPr lang="it-IT" sz="27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7.2. Local and transnational coordination of the project.</a:t>
            </a:r>
          </a:p>
          <a:p>
            <a:pPr marL="40958">
              <a:spcAft>
                <a:spcPts val="0"/>
              </a:spcAft>
              <a:tabLst>
                <a:tab pos="108585" algn="l"/>
              </a:tabLst>
            </a:pPr>
            <a:endParaRPr lang="it-IT" sz="27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7.3. 4 SC meetings.</a:t>
            </a:r>
            <a:endParaRPr lang="it-IT" sz="27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07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6568" y="620688"/>
            <a:ext cx="7739808" cy="425210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Plan </a:t>
            </a:r>
            <a:br>
              <a:rPr lang="en-US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1st year of the project</a:t>
            </a:r>
            <a:br>
              <a:rPr lang="en-US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(October 2016 - September 2017)</a:t>
            </a:r>
            <a:endParaRPr lang="ru-RU" alt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632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Paving the way for interregional mobility and ensuring relevance, quality and equity of access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88" y="2636912"/>
            <a:ext cx="6620228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92" y="227357"/>
            <a:ext cx="7886700" cy="4724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50" dirty="0"/>
              <a:t>1-st year</a:t>
            </a:r>
            <a:endParaRPr lang="ru-RU" sz="405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84769" y="2396160"/>
            <a:ext cx="6066578" cy="27522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Establishment of Quality Control and Monitoring strategy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29864" y="3164812"/>
            <a:ext cx="3511629" cy="2808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Information materials</a:t>
            </a:r>
            <a:endParaRPr lang="ru-RU" dirty="0"/>
          </a:p>
        </p:txBody>
      </p:sp>
      <p:graphicFrame>
        <p:nvGraphicFramePr>
          <p:cNvPr id="13" name="Схема 12"/>
          <p:cNvGraphicFramePr/>
          <p:nvPr>
            <p:extLst/>
          </p:nvPr>
        </p:nvGraphicFramePr>
        <p:xfrm>
          <a:off x="1508916" y="5342413"/>
          <a:ext cx="7388437" cy="421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4"/>
          <p:cNvSpPr txBox="1"/>
          <p:nvPr/>
        </p:nvSpPr>
        <p:spPr>
          <a:xfrm>
            <a:off x="0" y="1444232"/>
            <a:ext cx="150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Preparation</a:t>
            </a:r>
            <a:endParaRPr lang="ru-RU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0" y="1922061"/>
            <a:ext cx="161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Development</a:t>
            </a:r>
            <a:endParaRPr lang="ru-RU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4"/>
          <p:cNvSpPr txBox="1"/>
          <p:nvPr/>
        </p:nvSpPr>
        <p:spPr>
          <a:xfrm>
            <a:off x="1" y="3163924"/>
            <a:ext cx="1603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Dissemination</a:t>
            </a:r>
            <a:endParaRPr lang="ru-RU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4"/>
          <p:cNvSpPr txBox="1"/>
          <p:nvPr/>
        </p:nvSpPr>
        <p:spPr>
          <a:xfrm>
            <a:off x="0" y="2412154"/>
            <a:ext cx="154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Quality</a:t>
            </a:r>
            <a:endParaRPr lang="ru-RU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1540492" y="1373978"/>
            <a:ext cx="2156210" cy="261846"/>
            <a:chOff x="0" y="0"/>
            <a:chExt cx="1561703" cy="1761972"/>
          </a:xfrm>
        </p:grpSpPr>
        <p:sp>
          <p:nvSpPr>
            <p:cNvPr id="21" name="Rettangolo arrotondato 20"/>
            <p:cNvSpPr/>
            <p:nvPr/>
          </p:nvSpPr>
          <p:spPr>
            <a:xfrm>
              <a:off x="0" y="0"/>
              <a:ext cx="1561703" cy="176197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CasellaDiTesto 21"/>
            <p:cNvSpPr txBox="1"/>
            <p:nvPr/>
          </p:nvSpPr>
          <p:spPr>
            <a:xfrm>
              <a:off x="45741" y="45741"/>
              <a:ext cx="1470221" cy="16704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00" b="1" dirty="0"/>
                <a:t>Preparation of a survey</a:t>
              </a:r>
              <a:endParaRPr lang="ru-RU" sz="1500" b="1" dirty="0"/>
            </a:p>
          </p:txBody>
        </p:sp>
      </p:grpSp>
      <p:sp>
        <p:nvSpPr>
          <p:cNvPr id="4" name="CasellaDiTesto 3"/>
          <p:cNvSpPr txBox="1"/>
          <p:nvPr/>
        </p:nvSpPr>
        <p:spPr>
          <a:xfrm>
            <a:off x="1326481" y="5776470"/>
            <a:ext cx="7742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			    M4				M8			     M12	</a:t>
            </a:r>
          </a:p>
        </p:txBody>
      </p:sp>
      <p:grpSp>
        <p:nvGrpSpPr>
          <p:cNvPr id="23" name="Gruppo 22"/>
          <p:cNvGrpSpPr/>
          <p:nvPr/>
        </p:nvGrpSpPr>
        <p:grpSpPr>
          <a:xfrm>
            <a:off x="2851484" y="1656204"/>
            <a:ext cx="3266574" cy="296955"/>
            <a:chOff x="-4820373" y="-206643"/>
            <a:chExt cx="7984522" cy="1311927"/>
          </a:xfrm>
        </p:grpSpPr>
        <p:sp>
          <p:nvSpPr>
            <p:cNvPr id="24" name="Rettangolo arrotondato 23"/>
            <p:cNvSpPr/>
            <p:nvPr/>
          </p:nvSpPr>
          <p:spPr>
            <a:xfrm>
              <a:off x="-4317976" y="-175828"/>
              <a:ext cx="6836187" cy="128111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CasellaDiTesto 24"/>
            <p:cNvSpPr txBox="1"/>
            <p:nvPr/>
          </p:nvSpPr>
          <p:spPr>
            <a:xfrm>
              <a:off x="-4820373" y="-206643"/>
              <a:ext cx="7984522" cy="1206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/>
                <a:t>R</a:t>
              </a:r>
              <a:r>
                <a:rPr lang="en-US" b="1" kern="1200" dirty="0"/>
                <a:t>eport on recognition methodology</a:t>
              </a:r>
              <a:endParaRPr lang="ru-RU" b="1" kern="1200" dirty="0"/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4639310" y="2043130"/>
            <a:ext cx="1614785" cy="267093"/>
            <a:chOff x="0" y="0"/>
            <a:chExt cx="1561703" cy="1761972"/>
          </a:xfrm>
          <a:solidFill>
            <a:schemeClr val="accent6"/>
          </a:solidFill>
        </p:grpSpPr>
        <p:sp>
          <p:nvSpPr>
            <p:cNvPr id="27" name="Rettangolo arrotondato 26"/>
            <p:cNvSpPr/>
            <p:nvPr/>
          </p:nvSpPr>
          <p:spPr>
            <a:xfrm>
              <a:off x="0" y="0"/>
              <a:ext cx="1561703" cy="176197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CasellaDiTesto 27"/>
            <p:cNvSpPr txBox="1"/>
            <p:nvPr/>
          </p:nvSpPr>
          <p:spPr>
            <a:xfrm>
              <a:off x="45741" y="45741"/>
              <a:ext cx="1470221" cy="16704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Aft>
                  <a:spcPct val="35000"/>
                </a:spcAft>
              </a:pPr>
              <a:r>
                <a:rPr lang="en-US" dirty="0"/>
                <a:t>Selection</a:t>
              </a:r>
              <a:endParaRPr lang="ru-RU" sz="1350" dirty="0"/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4999904" y="2710758"/>
            <a:ext cx="1254192" cy="399525"/>
            <a:chOff x="416006" y="-482260"/>
            <a:chExt cx="1633424" cy="1281112"/>
          </a:xfrm>
        </p:grpSpPr>
        <p:sp>
          <p:nvSpPr>
            <p:cNvPr id="30" name="Rettangolo arrotondato 29"/>
            <p:cNvSpPr/>
            <p:nvPr/>
          </p:nvSpPr>
          <p:spPr>
            <a:xfrm>
              <a:off x="416006" y="-482260"/>
              <a:ext cx="1633424" cy="1281112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CasellaDiTesto 30"/>
            <p:cNvSpPr txBox="1"/>
            <p:nvPr/>
          </p:nvSpPr>
          <p:spPr>
            <a:xfrm>
              <a:off x="490676" y="-444739"/>
              <a:ext cx="1484083" cy="12060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00" dirty="0"/>
                <a:t>First internal report </a:t>
              </a:r>
              <a:endParaRPr lang="ru-RU" sz="1500" dirty="0"/>
            </a:p>
          </p:txBody>
        </p:sp>
      </p:grpSp>
      <p:sp>
        <p:nvSpPr>
          <p:cNvPr id="32" name="Скругленный прямоугольник 11"/>
          <p:cNvSpPr/>
          <p:nvPr/>
        </p:nvSpPr>
        <p:spPr>
          <a:xfrm>
            <a:off x="4999905" y="3471394"/>
            <a:ext cx="1299290" cy="3353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Local meetings</a:t>
            </a:r>
            <a:endParaRPr lang="ru-RU" dirty="0"/>
          </a:p>
        </p:txBody>
      </p:sp>
      <p:grpSp>
        <p:nvGrpSpPr>
          <p:cNvPr id="33" name="Gruppo 32"/>
          <p:cNvGrpSpPr/>
          <p:nvPr/>
        </p:nvGrpSpPr>
        <p:grpSpPr>
          <a:xfrm>
            <a:off x="6299195" y="2063152"/>
            <a:ext cx="1195910" cy="267094"/>
            <a:chOff x="0" y="0"/>
            <a:chExt cx="1561703" cy="1761972"/>
          </a:xfrm>
          <a:solidFill>
            <a:schemeClr val="accent6"/>
          </a:solidFill>
        </p:grpSpPr>
        <p:sp>
          <p:nvSpPr>
            <p:cNvPr id="34" name="Rettangolo arrotondato 33"/>
            <p:cNvSpPr/>
            <p:nvPr/>
          </p:nvSpPr>
          <p:spPr>
            <a:xfrm>
              <a:off x="0" y="0"/>
              <a:ext cx="1561703" cy="176197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CasellaDiTesto 34"/>
            <p:cNvSpPr txBox="1"/>
            <p:nvPr/>
          </p:nvSpPr>
          <p:spPr>
            <a:xfrm>
              <a:off x="45740" y="45741"/>
              <a:ext cx="1384795" cy="16704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Aft>
                  <a:spcPct val="35000"/>
                </a:spcAft>
              </a:pPr>
              <a:r>
                <a:rPr lang="en-US" dirty="0"/>
                <a:t>Study visit EU</a:t>
              </a:r>
              <a:endParaRPr lang="ru-RU" sz="1350" dirty="0"/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7540205" y="2068643"/>
            <a:ext cx="1195910" cy="258179"/>
            <a:chOff x="0" y="0"/>
            <a:chExt cx="1561703" cy="1761972"/>
          </a:xfrm>
          <a:solidFill>
            <a:schemeClr val="accent6"/>
          </a:solidFill>
        </p:grpSpPr>
        <p:sp>
          <p:nvSpPr>
            <p:cNvPr id="37" name="Rettangolo arrotondato 36"/>
            <p:cNvSpPr/>
            <p:nvPr/>
          </p:nvSpPr>
          <p:spPr>
            <a:xfrm>
              <a:off x="0" y="0"/>
              <a:ext cx="1561703" cy="176197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CasellaDiTesto 37"/>
            <p:cNvSpPr txBox="1"/>
            <p:nvPr/>
          </p:nvSpPr>
          <p:spPr>
            <a:xfrm>
              <a:off x="45740" y="45741"/>
              <a:ext cx="1384795" cy="16704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Aft>
                  <a:spcPct val="35000"/>
                </a:spcAft>
              </a:pPr>
              <a:r>
                <a:rPr lang="en-US" dirty="0"/>
                <a:t>Retraining</a:t>
              </a:r>
              <a:endParaRPr lang="ru-RU" sz="1350" dirty="0"/>
            </a:p>
          </p:txBody>
        </p:sp>
      </p:grpSp>
      <p:sp>
        <p:nvSpPr>
          <p:cNvPr id="39" name="Скругленный прямоугольник 11"/>
          <p:cNvSpPr/>
          <p:nvPr/>
        </p:nvSpPr>
        <p:spPr>
          <a:xfrm>
            <a:off x="7199514" y="3468261"/>
            <a:ext cx="1247909" cy="3313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Local meetings</a:t>
            </a:r>
            <a:endParaRPr lang="ru-RU" dirty="0"/>
          </a:p>
        </p:txBody>
      </p:sp>
      <p:sp>
        <p:nvSpPr>
          <p:cNvPr id="40" name="TextBox 14"/>
          <p:cNvSpPr txBox="1"/>
          <p:nvPr/>
        </p:nvSpPr>
        <p:spPr>
          <a:xfrm>
            <a:off x="0" y="4490833"/>
            <a:ext cx="164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Management</a:t>
            </a:r>
            <a:endParaRPr lang="ru-RU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Скругленный прямоугольник 11"/>
          <p:cNvSpPr/>
          <p:nvPr/>
        </p:nvSpPr>
        <p:spPr>
          <a:xfrm>
            <a:off x="3633548" y="4541877"/>
            <a:ext cx="5517799" cy="299010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Establishment of SC</a:t>
            </a:r>
            <a:endParaRPr lang="ru-RU" dirty="0"/>
          </a:p>
        </p:txBody>
      </p:sp>
      <p:sp>
        <p:nvSpPr>
          <p:cNvPr id="42" name="Скругленный прямоугольник 11"/>
          <p:cNvSpPr/>
          <p:nvPr/>
        </p:nvSpPr>
        <p:spPr>
          <a:xfrm>
            <a:off x="3069206" y="3822136"/>
            <a:ext cx="6066578" cy="2808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Website preparation and updating</a:t>
            </a:r>
            <a:endParaRPr lang="ru-RU" dirty="0"/>
          </a:p>
        </p:txBody>
      </p:sp>
      <p:sp>
        <p:nvSpPr>
          <p:cNvPr id="43" name="Скругленный прямоугольник 11"/>
          <p:cNvSpPr/>
          <p:nvPr/>
        </p:nvSpPr>
        <p:spPr>
          <a:xfrm>
            <a:off x="1540493" y="4232881"/>
            <a:ext cx="2375786" cy="299010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Establishment of PM structure</a:t>
            </a:r>
            <a:endParaRPr lang="ru-RU" dirty="0"/>
          </a:p>
        </p:txBody>
      </p:sp>
      <p:sp>
        <p:nvSpPr>
          <p:cNvPr id="44" name="Скругленный прямоугольник 11"/>
          <p:cNvSpPr/>
          <p:nvPr/>
        </p:nvSpPr>
        <p:spPr>
          <a:xfrm>
            <a:off x="2594393" y="4940242"/>
            <a:ext cx="1048179" cy="299010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 meeting</a:t>
            </a:r>
            <a:endParaRPr lang="ru-RU" dirty="0"/>
          </a:p>
        </p:txBody>
      </p:sp>
      <p:sp>
        <p:nvSpPr>
          <p:cNvPr id="45" name="Скругленный прямоугольник 11"/>
          <p:cNvSpPr/>
          <p:nvPr/>
        </p:nvSpPr>
        <p:spPr>
          <a:xfrm>
            <a:off x="8093314" y="4856915"/>
            <a:ext cx="1048179" cy="299010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 meeting</a:t>
            </a:r>
            <a:endParaRPr lang="ru-RU" dirty="0"/>
          </a:p>
        </p:txBody>
      </p:sp>
      <p:cxnSp>
        <p:nvCxnSpPr>
          <p:cNvPr id="5" name="Connettore diritto 4"/>
          <p:cNvCxnSpPr/>
          <p:nvPr/>
        </p:nvCxnSpPr>
        <p:spPr>
          <a:xfrm flipH="1">
            <a:off x="1508916" y="1182103"/>
            <a:ext cx="1" cy="4057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2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060848"/>
            <a:ext cx="7715200" cy="5691659"/>
          </a:xfrm>
        </p:spPr>
        <p:txBody>
          <a:bodyPr/>
          <a:lstStyle/>
          <a:p>
            <a:pPr algn="ctr"/>
            <a:r>
              <a:rPr lang="en-US" sz="3200" dirty="0"/>
              <a:t>PAWER is an Erasmus+ Capacity Building in the field of Higher Education project with a very ambitious objective. </a:t>
            </a:r>
          </a:p>
        </p:txBody>
      </p:sp>
    </p:spTree>
    <p:extLst>
      <p:ext uri="{BB962C8B-B14F-4D97-AF65-F5344CB8AC3E}">
        <p14:creationId xmlns:p14="http://schemas.microsoft.com/office/powerpoint/2010/main" val="93461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87803" y="1241298"/>
            <a:ext cx="7886700" cy="56707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Wider Objectives: </a:t>
            </a:r>
            <a:endParaRPr lang="ru-RU" alt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803" y="2050217"/>
            <a:ext cx="83683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/>
              <a:t>To foster interregional integration and cooperation developing reliable joint tools for the enhancement of international dimension of the HE systems and the compatibility between the 4 regions and of these with EHEA</a:t>
            </a:r>
          </a:p>
          <a:p>
            <a:pPr lvl="0"/>
            <a:endParaRPr lang="it-IT" sz="2400" dirty="0"/>
          </a:p>
          <a:p>
            <a:r>
              <a:rPr lang="en-GB" sz="2400" dirty="0"/>
              <a:t>To support the modernization, accessibility and internationalization of 23 PC Universities from 8 countries belonging to 4 different regions.</a:t>
            </a:r>
            <a:endParaRPr lang="ru-RU" sz="3300" b="1" dirty="0"/>
          </a:p>
        </p:txBody>
      </p:sp>
    </p:spTree>
    <p:extLst>
      <p:ext uri="{BB962C8B-B14F-4D97-AF65-F5344CB8AC3E}">
        <p14:creationId xmlns:p14="http://schemas.microsoft.com/office/powerpoint/2010/main" val="14186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075" y="404664"/>
            <a:ext cx="8556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Specific Project Objectives:</a:t>
            </a:r>
            <a:endParaRPr lang="ru-RU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484784"/>
            <a:ext cx="739026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100" dirty="0"/>
              <a:t>To share competences and meanings of credit allocation and grading system and their recognition and transfer for a common methodology </a:t>
            </a:r>
          </a:p>
          <a:p>
            <a:pPr lvl="0"/>
            <a:endParaRPr lang="en-GB" sz="2100" dirty="0"/>
          </a:p>
          <a:p>
            <a:pPr lvl="0"/>
            <a:r>
              <a:rPr lang="en-GB" sz="2100" dirty="0"/>
              <a:t>To implement concrete pilot examples and compare students’ performances</a:t>
            </a:r>
            <a:endParaRPr lang="it-IT" sz="2100" dirty="0"/>
          </a:p>
          <a:p>
            <a:pPr lvl="0"/>
            <a:endParaRPr lang="it-IT" sz="2100" dirty="0"/>
          </a:p>
          <a:p>
            <a:pPr lvl="0"/>
            <a:r>
              <a:rPr lang="en-GB" sz="2100" dirty="0"/>
              <a:t>To foster the  “Credit Mobility” participation and the </a:t>
            </a:r>
            <a:r>
              <a:rPr lang="en-GB" sz="2100" dirty="0" smtClean="0"/>
              <a:t>inter-institutional </a:t>
            </a:r>
            <a:r>
              <a:rPr lang="en-GB" sz="2100" dirty="0"/>
              <a:t>cooperation </a:t>
            </a:r>
          </a:p>
          <a:p>
            <a:pPr lvl="0"/>
            <a:endParaRPr lang="it-IT" sz="2100" dirty="0"/>
          </a:p>
          <a:p>
            <a:r>
              <a:rPr lang="en-GB" sz="2100" dirty="0"/>
              <a:t>To disseminate results, actions and documents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63314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88" y="21738"/>
            <a:ext cx="7239000" cy="1143000"/>
          </a:xfrm>
        </p:spPr>
        <p:txBody>
          <a:bodyPr/>
          <a:lstStyle/>
          <a:p>
            <a:r>
              <a:rPr lang="en-US"/>
              <a:t>PAWER OBJECTIVES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7907606"/>
              </p:ext>
            </p:extLst>
          </p:nvPr>
        </p:nvGraphicFramePr>
        <p:xfrm>
          <a:off x="0" y="1340768"/>
          <a:ext cx="7956376" cy="5115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9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00808"/>
            <a:ext cx="7886700" cy="4176464"/>
          </a:xfrm>
        </p:spPr>
        <p:txBody>
          <a:bodyPr/>
          <a:lstStyle/>
          <a:p>
            <a:r>
              <a:rPr lang="en-US" b="1" dirty="0"/>
              <a:t>University of L’Aquila, Italy </a:t>
            </a:r>
          </a:p>
          <a:p>
            <a:r>
              <a:rPr lang="en-US" b="1" dirty="0"/>
              <a:t>Wroclaw University of Environmental and Life Sciences, Poland </a:t>
            </a:r>
          </a:p>
          <a:p>
            <a:r>
              <a:rPr lang="en-US" b="1" dirty="0"/>
              <a:t>University of Szeged, Hungary </a:t>
            </a:r>
          </a:p>
          <a:p>
            <a:r>
              <a:rPr lang="en-US" b="1" dirty="0"/>
              <a:t>Middlesex University Higher Education Corporation, UK </a:t>
            </a:r>
          </a:p>
          <a:p>
            <a:r>
              <a:rPr lang="en-US" b="1" dirty="0"/>
              <a:t>University of Chemical Technology and Metallurgy, Bulgaria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6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724"/>
            <a:ext cx="7239000" cy="5131643"/>
          </a:xfrm>
        </p:spPr>
        <p:txBody>
          <a:bodyPr>
            <a:normAutofit/>
          </a:bodyPr>
          <a:lstStyle/>
          <a:p>
            <a:r>
              <a:rPr lang="en-US" b="1" dirty="0"/>
              <a:t>Russia (2 universities +MoE)</a:t>
            </a:r>
          </a:p>
          <a:p>
            <a:r>
              <a:rPr lang="en-US" b="1" dirty="0"/>
              <a:t>Mongolia (2 universities + MoE)</a:t>
            </a:r>
          </a:p>
          <a:p>
            <a:r>
              <a:rPr lang="en-US" b="1" dirty="0"/>
              <a:t>Uzbekistan (3 universities + MoE)</a:t>
            </a:r>
          </a:p>
          <a:p>
            <a:r>
              <a:rPr lang="en-US" b="1" dirty="0"/>
              <a:t>Tajikistan (4 Universities + MoE)</a:t>
            </a:r>
          </a:p>
          <a:p>
            <a:r>
              <a:rPr lang="en-US" b="1" dirty="0"/>
              <a:t>Kazakhstan (4 Universities + MoE)</a:t>
            </a:r>
          </a:p>
          <a:p>
            <a:r>
              <a:rPr lang="en-US" b="1" dirty="0"/>
              <a:t>Kyrgyzstan (3 Universities + MoE)</a:t>
            </a:r>
          </a:p>
          <a:p>
            <a:r>
              <a:rPr lang="en-US" b="1" dirty="0"/>
              <a:t>Georgia (3 Universities + MoE)</a:t>
            </a:r>
          </a:p>
          <a:p>
            <a:r>
              <a:rPr lang="en-US" b="1" dirty="0"/>
              <a:t>Azerbaijan (2 Universities + MoE)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9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381" y="884713"/>
            <a:ext cx="3973812" cy="49359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participants</a:t>
            </a:r>
            <a:r>
              <a:rPr lang="ru-RU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623121" y="4417235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68412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0" y="1405772"/>
            <a:ext cx="8993981" cy="4107656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325465" y="5681098"/>
            <a:ext cx="903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hlinkClick r:id="rId3"/>
              </a:rPr>
              <a:t>http://www.zeemaps.com/view?group=2420708&amp;x=40.107414&amp;y=50.404796&amp;z=14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38050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582</Words>
  <Application>Microsoft Macintosh PowerPoint</Application>
  <PresentationFormat>On-screen Show (4:3)</PresentationFormat>
  <Paragraphs>128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Trebuchet MS</vt:lpstr>
      <vt:lpstr>Wingdings</vt:lpstr>
      <vt:lpstr>Wingdings 2</vt:lpstr>
      <vt:lpstr>Arial</vt:lpstr>
      <vt:lpstr>Opulent</vt:lpstr>
      <vt:lpstr> </vt:lpstr>
      <vt:lpstr>Paving the way for interregional mobility and ensuring relevance, quality and equity of access</vt:lpstr>
      <vt:lpstr>PowerPoint Presentation</vt:lpstr>
      <vt:lpstr>Wider Objectives: </vt:lpstr>
      <vt:lpstr>PowerPoint Presentation</vt:lpstr>
      <vt:lpstr>PAWER OBJECTIVES</vt:lpstr>
      <vt:lpstr>PARTNERS </vt:lpstr>
      <vt:lpstr>Partners </vt:lpstr>
      <vt:lpstr>Project participants:</vt:lpstr>
      <vt:lpstr>PowerPoint Presentation</vt:lpstr>
      <vt:lpstr>Quality Assurance and monitoring </vt:lpstr>
      <vt:lpstr>WP1:  Data collection (Preparation)</vt:lpstr>
      <vt:lpstr>WP2:  Organization of study visit (Development)</vt:lpstr>
      <vt:lpstr>WP3: Enhancement of staff skills and strategy development (Development)</vt:lpstr>
      <vt:lpstr>WP4: Pilot degree courses adaptation (Development)</vt:lpstr>
      <vt:lpstr>WP5: Quality Control and Monitoring</vt:lpstr>
      <vt:lpstr>WP6: Dissemination Strategy and Tools</vt:lpstr>
      <vt:lpstr>WP7: Management of the project</vt:lpstr>
      <vt:lpstr>Action Plan  for the 1st year of the project  (October 2016 - September 2017)</vt:lpstr>
      <vt:lpstr>1-st year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QUALITY ASSURANCE AT KHAZAR UNIVERSITY</dc:title>
  <dc:creator/>
  <cp:lastModifiedBy/>
  <cp:revision>21</cp:revision>
  <dcterms:modified xsi:type="dcterms:W3CDTF">2018-10-19T05:33:41Z</dcterms:modified>
</cp:coreProperties>
</file>