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0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12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A28E3-C664-4E51-B04C-453710CBF9B0}" type="datetimeFigureOut">
              <a:rPr lang="ru-RU" smtClean="0"/>
              <a:pPr/>
              <a:t>18.10.2012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66D11-D40C-4484-B8D8-15861414C7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A28E3-C664-4E51-B04C-453710CBF9B0}" type="datetimeFigureOut">
              <a:rPr lang="ru-RU" smtClean="0"/>
              <a:pPr/>
              <a:t>18.10.2012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66D11-D40C-4484-B8D8-15861414C7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A28E3-C664-4E51-B04C-453710CBF9B0}" type="datetimeFigureOut">
              <a:rPr lang="ru-RU" smtClean="0"/>
              <a:pPr/>
              <a:t>18.10.2012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66D11-D40C-4484-B8D8-15861414C7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A28E3-C664-4E51-B04C-453710CBF9B0}" type="datetimeFigureOut">
              <a:rPr lang="ru-RU" smtClean="0"/>
              <a:pPr/>
              <a:t>18.10.2012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66D11-D40C-4484-B8D8-15861414C7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A28E3-C664-4E51-B04C-453710CBF9B0}" type="datetimeFigureOut">
              <a:rPr lang="ru-RU" smtClean="0"/>
              <a:pPr/>
              <a:t>18.10.2012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66D11-D40C-4484-B8D8-15861414C7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A28E3-C664-4E51-B04C-453710CBF9B0}" type="datetimeFigureOut">
              <a:rPr lang="ru-RU" smtClean="0"/>
              <a:pPr/>
              <a:t>18.10.2012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66D11-D40C-4484-B8D8-15861414C7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A28E3-C664-4E51-B04C-453710CBF9B0}" type="datetimeFigureOut">
              <a:rPr lang="ru-RU" smtClean="0"/>
              <a:pPr/>
              <a:t>18.10.2012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66D11-D40C-4484-B8D8-15861414C7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A28E3-C664-4E51-B04C-453710CBF9B0}" type="datetimeFigureOut">
              <a:rPr lang="ru-RU" smtClean="0"/>
              <a:pPr/>
              <a:t>18.10.2012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66D11-D40C-4484-B8D8-15861414C7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A28E3-C664-4E51-B04C-453710CBF9B0}" type="datetimeFigureOut">
              <a:rPr lang="ru-RU" smtClean="0"/>
              <a:pPr/>
              <a:t>18.10.2012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66D11-D40C-4484-B8D8-15861414C7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A28E3-C664-4E51-B04C-453710CBF9B0}" type="datetimeFigureOut">
              <a:rPr lang="ru-RU" smtClean="0"/>
              <a:pPr/>
              <a:t>18.10.2012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66D11-D40C-4484-B8D8-15861414C7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A28E3-C664-4E51-B04C-453710CBF9B0}" type="datetimeFigureOut">
              <a:rPr lang="ru-RU" smtClean="0"/>
              <a:pPr/>
              <a:t>18.10.2012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66D11-D40C-4484-B8D8-15861414C7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EA28E3-C664-4E51-B04C-453710CBF9B0}" type="datetimeFigureOut">
              <a:rPr lang="ru-RU" smtClean="0"/>
              <a:pPr/>
              <a:t>18.10.2012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66D11-D40C-4484-B8D8-15861414C71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264318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Есенин и есенинские места</a:t>
            </a:r>
            <a:br>
              <a:rPr lang="ru-RU" dirty="0" smtClean="0"/>
            </a:br>
            <a:r>
              <a:rPr lang="ru-RU" dirty="0" smtClean="0"/>
              <a:t> в фотографиях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zyusifoglu\Desktop\issax\Yesenin sekiller 12.07_Page_10.jpg"/>
          <p:cNvPicPr>
            <a:picLocks noChangeAspect="1" noChangeArrowheads="1"/>
          </p:cNvPicPr>
          <p:nvPr/>
        </p:nvPicPr>
        <p:blipFill>
          <a:blip r:embed="rId2"/>
          <a:srcRect l="6666" t="7532" r="9286" b="6485"/>
          <a:stretch>
            <a:fillRect/>
          </a:stretch>
        </p:blipFill>
        <p:spPr bwMode="auto">
          <a:xfrm rot="5400000">
            <a:off x="1643042" y="-801718"/>
            <a:ext cx="5857917" cy="84614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zyusifoglu\Desktop\issax\Yesenin sekiller 12.07_Page_11.jpg"/>
          <p:cNvPicPr>
            <a:picLocks noChangeAspect="1" noChangeArrowheads="1"/>
          </p:cNvPicPr>
          <p:nvPr/>
        </p:nvPicPr>
        <p:blipFill>
          <a:blip r:embed="rId2"/>
          <a:srcRect l="5642" t="8662" r="7976" b="8662"/>
          <a:stretch>
            <a:fillRect/>
          </a:stretch>
        </p:blipFill>
        <p:spPr bwMode="auto">
          <a:xfrm rot="5400000">
            <a:off x="1464447" y="-770395"/>
            <a:ext cx="6215106" cy="83987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zyusifoglu\Desktop\issax\Yesenin sekiller 12.07_Page_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512094" y="-891381"/>
            <a:ext cx="6119813" cy="86407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zyusifoglu\Desktop\issax\Yesenin sekiller 12.07_Page_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512094" y="-891381"/>
            <a:ext cx="6119812" cy="86407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zyusifoglu\Desktop\issax\Yesenin sekiller 12.07_Page_14.jpg"/>
          <p:cNvPicPr>
            <a:picLocks noChangeAspect="1" noChangeArrowheads="1"/>
          </p:cNvPicPr>
          <p:nvPr/>
        </p:nvPicPr>
        <p:blipFill>
          <a:blip r:embed="rId2"/>
          <a:srcRect t="9921" b="10710"/>
          <a:stretch>
            <a:fillRect/>
          </a:stretch>
        </p:blipFill>
        <p:spPr bwMode="auto">
          <a:xfrm>
            <a:off x="1767086" y="285728"/>
            <a:ext cx="5609829" cy="628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zyusifoglu\Desktop\issax\Yesenin sekiller 12.07_Page_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512094" y="-891382"/>
            <a:ext cx="6119812" cy="86407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zyusifoglu\Desktop\issax\Yesenin sekiller 12.07_Page_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512094" y="-891382"/>
            <a:ext cx="6119812" cy="86407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zyusifoglu\Desktop\issax\Yesenin sekiller 12.07_Page_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512094" y="-891382"/>
            <a:ext cx="6119812" cy="86407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zyusifoglu\Desktop\issax\Yesenin sekiller 12.07_Page_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512094" y="-891382"/>
            <a:ext cx="6119812" cy="86407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zyusifoglu\Desktop\issax\Yesenin sekiller 12.07_Page_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512093" y="-891381"/>
            <a:ext cx="6119813" cy="86407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zyusifoglu\Desktop\issax\Yesenin sekiller 12.07_Page_01.jpg"/>
          <p:cNvPicPr>
            <a:picLocks noChangeAspect="1" noChangeArrowheads="1"/>
          </p:cNvPicPr>
          <p:nvPr/>
        </p:nvPicPr>
        <p:blipFill>
          <a:blip r:embed="rId2"/>
          <a:srcRect l="6224" t="8590" r="8194" b="5506"/>
          <a:stretch>
            <a:fillRect/>
          </a:stretch>
        </p:blipFill>
        <p:spPr bwMode="auto">
          <a:xfrm>
            <a:off x="2246144" y="130513"/>
            <a:ext cx="4651713" cy="65969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zyusifoglu\Desktop\issax\Yesenin sekiller 12.07_Page_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512094" y="-891382"/>
            <a:ext cx="6119812" cy="86407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zyusifoglu\Desktop\issax\Yesenin sekiller 12.07_Page_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512094" y="-891382"/>
            <a:ext cx="6119813" cy="86407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zyusifoglu\Desktop\issax\Yesenin sekiller 12.07_Page_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512094" y="-891382"/>
            <a:ext cx="6119813" cy="86407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zyusifoglu\Desktop\issax\Yesenin sekiller 12.07_Page_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512093" y="-891381"/>
            <a:ext cx="6119813" cy="86407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zyusifoglu\Desktop\issax\Yesenin sekiller 12.07_Page_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512094" y="-891382"/>
            <a:ext cx="6119813" cy="86407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zyusifoglu\Desktop\issax\Yesenin sekiller 12.07_Page_25.jpg"/>
          <p:cNvPicPr>
            <a:picLocks noChangeAspect="1" noChangeArrowheads="1"/>
          </p:cNvPicPr>
          <p:nvPr/>
        </p:nvPicPr>
        <p:blipFill>
          <a:blip r:embed="rId2"/>
          <a:srcRect l="10635" t="8341" r="11154" b="8984"/>
          <a:stretch>
            <a:fillRect/>
          </a:stretch>
        </p:blipFill>
        <p:spPr bwMode="auto">
          <a:xfrm>
            <a:off x="2321703" y="70348"/>
            <a:ext cx="4500594" cy="67173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zyusifoglu\Desktop\issax\Yesenin sekiller 12.07_Page_26.jpg"/>
          <p:cNvPicPr>
            <a:picLocks noChangeAspect="1" noChangeArrowheads="1"/>
          </p:cNvPicPr>
          <p:nvPr/>
        </p:nvPicPr>
        <p:blipFill>
          <a:blip r:embed="rId2"/>
          <a:srcRect l="9260" t="7900" r="11362" b="7771"/>
          <a:stretch>
            <a:fillRect/>
          </a:stretch>
        </p:blipFill>
        <p:spPr bwMode="auto">
          <a:xfrm>
            <a:off x="2286000" y="0"/>
            <a:ext cx="4572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zyusifoglu\Desktop\issax\Yesenin sekiller 12.07_Page_27.jpg"/>
          <p:cNvPicPr>
            <a:picLocks noChangeAspect="1" noChangeArrowheads="1"/>
          </p:cNvPicPr>
          <p:nvPr/>
        </p:nvPicPr>
        <p:blipFill>
          <a:blip r:embed="rId2"/>
          <a:srcRect l="12602" t="8175" r="11569" b="8322"/>
          <a:stretch>
            <a:fillRect/>
          </a:stretch>
        </p:blipFill>
        <p:spPr bwMode="auto">
          <a:xfrm rot="5400000">
            <a:off x="1769297" y="-928718"/>
            <a:ext cx="5605407" cy="87154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zyusifoglu\Desktop\issax\Yesenin sekiller 12.07_Page_28.jpg"/>
          <p:cNvPicPr>
            <a:picLocks noChangeAspect="1" noChangeArrowheads="1"/>
          </p:cNvPicPr>
          <p:nvPr/>
        </p:nvPicPr>
        <p:blipFill>
          <a:blip r:embed="rId2"/>
          <a:srcRect l="9144" t="8662" r="7976" b="7009"/>
          <a:stretch>
            <a:fillRect/>
          </a:stretch>
        </p:blipFill>
        <p:spPr bwMode="auto">
          <a:xfrm rot="5400000">
            <a:off x="1683313" y="-720944"/>
            <a:ext cx="5777375" cy="82998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C:\Users\zyusifoglu\Desktop\issax\Yesenin sekiller 12.07_Page_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512094" y="-891381"/>
            <a:ext cx="6119813" cy="86407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zyusifoglu\Desktop\issax\Yesenin sekiller 12.07_Page_02.jpg"/>
          <p:cNvPicPr>
            <a:picLocks noChangeAspect="1" noChangeArrowheads="1"/>
          </p:cNvPicPr>
          <p:nvPr/>
        </p:nvPicPr>
        <p:blipFill>
          <a:blip r:embed="rId2"/>
          <a:srcRect t="11458" b="7291"/>
          <a:stretch>
            <a:fillRect/>
          </a:stretch>
        </p:blipFill>
        <p:spPr bwMode="auto">
          <a:xfrm>
            <a:off x="1308860" y="142852"/>
            <a:ext cx="5728972" cy="65722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zyusifoglu\Desktop\issax\Yesenin sekiller 12.07_Page_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512094" y="-891382"/>
            <a:ext cx="6119812" cy="86407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C:\Users\zyusifoglu\Desktop\issax\Yesenin sekiller 12.07_Page_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512094" y="-891382"/>
            <a:ext cx="6119813" cy="86407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C:\Users\zyusifoglu\Desktop\issax\Yesenin sekiller 12.07_Page_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512094" y="-891381"/>
            <a:ext cx="6119813" cy="86407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/>
          <a:stretch>
            <a:fillRect/>
          </a:stretch>
        </p:blipFill>
        <p:spPr bwMode="auto">
          <a:xfrm rot="5400000">
            <a:off x="1857356" y="-448150"/>
            <a:ext cx="5429288" cy="7754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zyusifoglu\Desktop\issax\Yesenin sekiller 12.07_Page_3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512094" y="-891381"/>
            <a:ext cx="6119813" cy="86407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/>
          <a:stretch>
            <a:fillRect/>
          </a:stretch>
        </p:blipFill>
        <p:spPr bwMode="auto">
          <a:xfrm rot="5400000">
            <a:off x="1762125" y="-552450"/>
            <a:ext cx="5619750" cy="796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15553" t="12392" r="15744" b="11185"/>
          <a:stretch>
            <a:fillRect/>
          </a:stretch>
        </p:blipFill>
        <p:spPr bwMode="auto">
          <a:xfrm>
            <a:off x="2464579" y="142852"/>
            <a:ext cx="4214842" cy="6497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2537" t="1125" r="2316" b="2902"/>
          <a:stretch>
            <a:fillRect/>
          </a:stretch>
        </p:blipFill>
        <p:spPr bwMode="auto">
          <a:xfrm rot="5400000">
            <a:off x="1893074" y="-428652"/>
            <a:ext cx="5357852" cy="771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1206" t="1708" r="1206" b="861"/>
          <a:stretch>
            <a:fillRect/>
          </a:stretch>
        </p:blipFill>
        <p:spPr bwMode="auto">
          <a:xfrm rot="5400000">
            <a:off x="1714480" y="-678685"/>
            <a:ext cx="5715041" cy="8215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2564" t="1836" b="1038"/>
          <a:stretch>
            <a:fillRect/>
          </a:stretch>
        </p:blipFill>
        <p:spPr bwMode="auto">
          <a:xfrm rot="5400000">
            <a:off x="1857356" y="-500091"/>
            <a:ext cx="5429289" cy="7858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zyusifoglu\Desktop\issax\Yesenin sekiller 12.07_Page_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512094" y="-891381"/>
            <a:ext cx="6119812" cy="86407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821637" y="-594801"/>
            <a:ext cx="5500727" cy="8047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64580" y="168158"/>
            <a:ext cx="4214841" cy="6521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t="958"/>
          <a:stretch>
            <a:fillRect/>
          </a:stretch>
        </p:blipFill>
        <p:spPr bwMode="auto">
          <a:xfrm rot="5400000">
            <a:off x="1958765" y="-262355"/>
            <a:ext cx="5226471" cy="7382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l="1389" t="739" b="739"/>
          <a:stretch>
            <a:fillRect/>
          </a:stretch>
        </p:blipFill>
        <p:spPr bwMode="auto">
          <a:xfrm rot="5400000">
            <a:off x="1886296" y="-353696"/>
            <a:ext cx="5371408" cy="7565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739471" y="-638565"/>
            <a:ext cx="5665058" cy="8135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64580" y="233190"/>
            <a:ext cx="4214841" cy="6391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 t="859"/>
          <a:stretch>
            <a:fillRect/>
          </a:stretch>
        </p:blipFill>
        <p:spPr bwMode="auto">
          <a:xfrm rot="5400000">
            <a:off x="1676004" y="-694861"/>
            <a:ext cx="5791993" cy="824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 t="1891" b="658"/>
          <a:stretch>
            <a:fillRect/>
          </a:stretch>
        </p:blipFill>
        <p:spPr bwMode="auto">
          <a:xfrm rot="5400000">
            <a:off x="1684939" y="-496374"/>
            <a:ext cx="5748297" cy="7884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 t="1698"/>
          <a:stretch>
            <a:fillRect/>
          </a:stretch>
        </p:blipFill>
        <p:spPr bwMode="auto">
          <a:xfrm rot="5400000">
            <a:off x="1664332" y="-705666"/>
            <a:ext cx="5815336" cy="8269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zyusifoglu\Desktop\issax\Yesenin sekiller 12.07_Page_04.jpg"/>
          <p:cNvPicPr>
            <a:picLocks noChangeAspect="1" noChangeArrowheads="1"/>
          </p:cNvPicPr>
          <p:nvPr/>
        </p:nvPicPr>
        <p:blipFill>
          <a:blip r:embed="rId2"/>
          <a:srcRect t="8268"/>
          <a:stretch>
            <a:fillRect/>
          </a:stretch>
        </p:blipFill>
        <p:spPr bwMode="auto">
          <a:xfrm>
            <a:off x="1997087" y="93973"/>
            <a:ext cx="5149826" cy="66700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zyusifoglu\Desktop\issax\Yesenin sekiller 12.07_Page_05.jpg"/>
          <p:cNvPicPr>
            <a:picLocks noChangeAspect="1" noChangeArrowheads="1"/>
          </p:cNvPicPr>
          <p:nvPr/>
        </p:nvPicPr>
        <p:blipFill>
          <a:blip r:embed="rId2"/>
          <a:srcRect t="7922" b="5353"/>
          <a:stretch>
            <a:fillRect/>
          </a:stretch>
        </p:blipFill>
        <p:spPr bwMode="auto">
          <a:xfrm>
            <a:off x="1928794" y="192430"/>
            <a:ext cx="5286412" cy="64731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zyusifoglu\Desktop\issax\Yesenin sekiller 12.07_Page_06.jpg"/>
          <p:cNvPicPr>
            <a:picLocks noChangeAspect="1" noChangeArrowheads="1"/>
          </p:cNvPicPr>
          <p:nvPr/>
        </p:nvPicPr>
        <p:blipFill>
          <a:blip r:embed="rId2"/>
          <a:srcRect l="9144" t="7835" r="6809" b="7009"/>
          <a:stretch>
            <a:fillRect/>
          </a:stretch>
        </p:blipFill>
        <p:spPr bwMode="auto">
          <a:xfrm rot="5400000">
            <a:off x="1525481" y="-929217"/>
            <a:ext cx="6093038" cy="87164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zyusifoglu\Desktop\issax\Yesenin sekiller 12.07_Page_08.jpg"/>
          <p:cNvPicPr>
            <a:picLocks noChangeAspect="1" noChangeArrowheads="1"/>
          </p:cNvPicPr>
          <p:nvPr/>
        </p:nvPicPr>
        <p:blipFill>
          <a:blip r:embed="rId2"/>
          <a:srcRect l="7976" t="9489" r="6809" b="7835"/>
          <a:stretch>
            <a:fillRect/>
          </a:stretch>
        </p:blipFill>
        <p:spPr bwMode="auto">
          <a:xfrm rot="5400000">
            <a:off x="1422298" y="-885661"/>
            <a:ext cx="6299404" cy="86293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zyusifoglu\Desktop\issax\Yesenin sekiller 12.07_Page_09.jpg"/>
          <p:cNvPicPr>
            <a:picLocks noChangeAspect="1" noChangeArrowheads="1"/>
          </p:cNvPicPr>
          <p:nvPr/>
        </p:nvPicPr>
        <p:blipFill>
          <a:blip r:embed="rId2"/>
          <a:srcRect l="10048" t="8662" r="11478" b="7835"/>
          <a:stretch>
            <a:fillRect/>
          </a:stretch>
        </p:blipFill>
        <p:spPr bwMode="auto">
          <a:xfrm rot="5400000">
            <a:off x="1740474" y="-825131"/>
            <a:ext cx="5663051" cy="85082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4</Words>
  <Application>Microsoft Office PowerPoint</Application>
  <PresentationFormat>On-screen Show (4:3)</PresentationFormat>
  <Paragraphs>1</Paragraphs>
  <Slides>48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Office Theme</vt:lpstr>
      <vt:lpstr>Есенин и есенинские места  в фотографиях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zyusifoglu</dc:creator>
  <cp:lastModifiedBy>zyusifoglu</cp:lastModifiedBy>
  <cp:revision>14</cp:revision>
  <dcterms:created xsi:type="dcterms:W3CDTF">2012-09-21T05:29:04Z</dcterms:created>
  <dcterms:modified xsi:type="dcterms:W3CDTF">2012-10-18T07:31:35Z</dcterms:modified>
</cp:coreProperties>
</file>